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7" r:id="rId1"/>
  </p:sldMasterIdLst>
  <p:sldIdLst>
    <p:sldId id="256" r:id="rId2"/>
    <p:sldId id="537" r:id="rId3"/>
    <p:sldId id="538" r:id="rId4"/>
    <p:sldId id="541" r:id="rId5"/>
    <p:sldId id="539" r:id="rId6"/>
    <p:sldId id="540" r:id="rId7"/>
    <p:sldId id="276" r:id="rId8"/>
    <p:sldId id="533" r:id="rId9"/>
    <p:sldId id="534" r:id="rId10"/>
    <p:sldId id="535" r:id="rId11"/>
    <p:sldId id="536" r:id="rId12"/>
    <p:sldId id="334" r:id="rId13"/>
    <p:sldId id="335" r:id="rId14"/>
    <p:sldId id="336" r:id="rId15"/>
    <p:sldId id="339" r:id="rId16"/>
    <p:sldId id="501" r:id="rId17"/>
    <p:sldId id="340" r:id="rId18"/>
    <p:sldId id="502" r:id="rId19"/>
    <p:sldId id="337" r:id="rId20"/>
    <p:sldId id="338" r:id="rId21"/>
    <p:sldId id="281" r:id="rId22"/>
    <p:sldId id="282" r:id="rId23"/>
    <p:sldId id="50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BC0E47D1-745B-4AC5-9E89-0295147C7533}">
          <p14:sldIdLst>
            <p14:sldId id="256"/>
            <p14:sldId id="537"/>
          </p14:sldIdLst>
        </p14:section>
        <p14:section name="Section sans titre" id="{7423C221-F610-4C5B-B95E-60BCF3927D2C}">
          <p14:sldIdLst>
            <p14:sldId id="538"/>
            <p14:sldId id="541"/>
            <p14:sldId id="539"/>
            <p14:sldId id="540"/>
            <p14:sldId id="276"/>
            <p14:sldId id="533"/>
            <p14:sldId id="534"/>
            <p14:sldId id="535"/>
            <p14:sldId id="536"/>
            <p14:sldId id="334"/>
            <p14:sldId id="335"/>
            <p14:sldId id="336"/>
            <p14:sldId id="339"/>
            <p14:sldId id="501"/>
            <p14:sldId id="340"/>
            <p14:sldId id="502"/>
          </p14:sldIdLst>
        </p14:section>
        <p14:section name="Section sans titre" id="{68699DFB-363D-410A-9511-382C631EEE08}">
          <p14:sldIdLst>
            <p14:sldId id="337"/>
            <p14:sldId id="338"/>
            <p14:sldId id="281"/>
            <p14:sldId id="282"/>
            <p14:sldId id="50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A1FBB5-B2D8-49F5-8FB4-1FE8F9FA092C}" v="1" dt="2024-10-07T20:24:55.5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3" autoAdjust="0"/>
    <p:restoredTop sz="94660"/>
  </p:normalViewPr>
  <p:slideViewPr>
    <p:cSldViewPr snapToGrid="0">
      <p:cViewPr varScale="1">
        <p:scale>
          <a:sx n="61" d="100"/>
          <a:sy n="61" d="100"/>
        </p:scale>
        <p:origin x="82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ane RHARRABI" userId="0718f7fd-5cbc-419a-adae-8ba31e8a4c5a" providerId="ADAL" clId="{73A1FBB5-B2D8-49F5-8FB4-1FE8F9FA092C}"/>
    <pc:docChg chg="delSld modSld sldOrd delSection modSection">
      <pc:chgData name="Hanane RHARRABI" userId="0718f7fd-5cbc-419a-adae-8ba31e8a4c5a" providerId="ADAL" clId="{73A1FBB5-B2D8-49F5-8FB4-1FE8F9FA092C}" dt="2024-10-08T10:25:41.606" v="16" actId="2696"/>
      <pc:docMkLst>
        <pc:docMk/>
      </pc:docMkLst>
      <pc:sldChg chg="modSp mod">
        <pc:chgData name="Hanane RHARRABI" userId="0718f7fd-5cbc-419a-adae-8ba31e8a4c5a" providerId="ADAL" clId="{73A1FBB5-B2D8-49F5-8FB4-1FE8F9FA092C}" dt="2024-10-07T18:51:36.865" v="1" actId="20577"/>
        <pc:sldMkLst>
          <pc:docMk/>
          <pc:sldMk cId="98516204" sldId="256"/>
        </pc:sldMkLst>
        <pc:spChg chg="mod">
          <ac:chgData name="Hanane RHARRABI" userId="0718f7fd-5cbc-419a-adae-8ba31e8a4c5a" providerId="ADAL" clId="{73A1FBB5-B2D8-49F5-8FB4-1FE8F9FA092C}" dt="2024-10-07T18:51:36.865" v="1" actId="20577"/>
          <ac:spMkLst>
            <pc:docMk/>
            <pc:sldMk cId="98516204" sldId="256"/>
            <ac:spMk id="2" creationId="{00000000-0000-0000-0000-000000000000}"/>
          </ac:spMkLst>
        </pc:spChg>
      </pc:sldChg>
      <pc:sldChg chg="del">
        <pc:chgData name="Hanane RHARRABI" userId="0718f7fd-5cbc-419a-adae-8ba31e8a4c5a" providerId="ADAL" clId="{73A1FBB5-B2D8-49F5-8FB4-1FE8F9FA092C}" dt="2024-10-08T10:25:03.941" v="10" actId="2696"/>
        <pc:sldMkLst>
          <pc:docMk/>
          <pc:sldMk cId="2497818058" sldId="273"/>
        </pc:sldMkLst>
      </pc:sldChg>
      <pc:sldChg chg="del">
        <pc:chgData name="Hanane RHARRABI" userId="0718f7fd-5cbc-419a-adae-8ba31e8a4c5a" providerId="ADAL" clId="{73A1FBB5-B2D8-49F5-8FB4-1FE8F9FA092C}" dt="2024-10-07T18:52:16.546" v="3" actId="2696"/>
        <pc:sldMkLst>
          <pc:docMk/>
          <pc:sldMk cId="1513551284" sldId="278"/>
        </pc:sldMkLst>
      </pc:sldChg>
      <pc:sldChg chg="del">
        <pc:chgData name="Hanane RHARRABI" userId="0718f7fd-5cbc-419a-adae-8ba31e8a4c5a" providerId="ADAL" clId="{73A1FBB5-B2D8-49F5-8FB4-1FE8F9FA092C}" dt="2024-10-07T18:52:14.433" v="2" actId="2696"/>
        <pc:sldMkLst>
          <pc:docMk/>
          <pc:sldMk cId="3424398454" sldId="279"/>
        </pc:sldMkLst>
      </pc:sldChg>
      <pc:sldChg chg="del">
        <pc:chgData name="Hanane RHARRABI" userId="0718f7fd-5cbc-419a-adae-8ba31e8a4c5a" providerId="ADAL" clId="{73A1FBB5-B2D8-49F5-8FB4-1FE8F9FA092C}" dt="2024-10-08T10:24:57.840" v="9" actId="2696"/>
        <pc:sldMkLst>
          <pc:docMk/>
          <pc:sldMk cId="1629173241" sldId="287"/>
        </pc:sldMkLst>
      </pc:sldChg>
      <pc:sldChg chg="del">
        <pc:chgData name="Hanane RHARRABI" userId="0718f7fd-5cbc-419a-adae-8ba31e8a4c5a" providerId="ADAL" clId="{73A1FBB5-B2D8-49F5-8FB4-1FE8F9FA092C}" dt="2024-10-08T10:24:57.840" v="9" actId="2696"/>
        <pc:sldMkLst>
          <pc:docMk/>
          <pc:sldMk cId="2600396925" sldId="288"/>
        </pc:sldMkLst>
      </pc:sldChg>
      <pc:sldChg chg="del">
        <pc:chgData name="Hanane RHARRABI" userId="0718f7fd-5cbc-419a-adae-8ba31e8a4c5a" providerId="ADAL" clId="{73A1FBB5-B2D8-49F5-8FB4-1FE8F9FA092C}" dt="2024-10-08T10:24:57.840" v="9" actId="2696"/>
        <pc:sldMkLst>
          <pc:docMk/>
          <pc:sldMk cId="862168165" sldId="289"/>
        </pc:sldMkLst>
      </pc:sldChg>
      <pc:sldChg chg="del">
        <pc:chgData name="Hanane RHARRABI" userId="0718f7fd-5cbc-419a-adae-8ba31e8a4c5a" providerId="ADAL" clId="{73A1FBB5-B2D8-49F5-8FB4-1FE8F9FA092C}" dt="2024-10-08T10:24:57.840" v="9" actId="2696"/>
        <pc:sldMkLst>
          <pc:docMk/>
          <pc:sldMk cId="4150819744" sldId="295"/>
        </pc:sldMkLst>
      </pc:sldChg>
      <pc:sldChg chg="del">
        <pc:chgData name="Hanane RHARRABI" userId="0718f7fd-5cbc-419a-adae-8ba31e8a4c5a" providerId="ADAL" clId="{73A1FBB5-B2D8-49F5-8FB4-1FE8F9FA092C}" dt="2024-10-08T10:24:57.840" v="9" actId="2696"/>
        <pc:sldMkLst>
          <pc:docMk/>
          <pc:sldMk cId="2025143424" sldId="296"/>
        </pc:sldMkLst>
      </pc:sldChg>
      <pc:sldChg chg="del">
        <pc:chgData name="Hanane RHARRABI" userId="0718f7fd-5cbc-419a-adae-8ba31e8a4c5a" providerId="ADAL" clId="{73A1FBB5-B2D8-49F5-8FB4-1FE8F9FA092C}" dt="2024-10-08T10:25:03.941" v="10" actId="2696"/>
        <pc:sldMkLst>
          <pc:docMk/>
          <pc:sldMk cId="1276197177" sldId="297"/>
        </pc:sldMkLst>
      </pc:sldChg>
      <pc:sldChg chg="del">
        <pc:chgData name="Hanane RHARRABI" userId="0718f7fd-5cbc-419a-adae-8ba31e8a4c5a" providerId="ADAL" clId="{73A1FBB5-B2D8-49F5-8FB4-1FE8F9FA092C}" dt="2024-10-08T10:25:09.215" v="11" actId="2696"/>
        <pc:sldMkLst>
          <pc:docMk/>
          <pc:sldMk cId="734764924" sldId="298"/>
        </pc:sldMkLst>
      </pc:sldChg>
      <pc:sldChg chg="del">
        <pc:chgData name="Hanane RHARRABI" userId="0718f7fd-5cbc-419a-adae-8ba31e8a4c5a" providerId="ADAL" clId="{73A1FBB5-B2D8-49F5-8FB4-1FE8F9FA092C}" dt="2024-10-08T10:25:09.215" v="11" actId="2696"/>
        <pc:sldMkLst>
          <pc:docMk/>
          <pc:sldMk cId="1364672791" sldId="299"/>
        </pc:sldMkLst>
      </pc:sldChg>
      <pc:sldChg chg="del">
        <pc:chgData name="Hanane RHARRABI" userId="0718f7fd-5cbc-419a-adae-8ba31e8a4c5a" providerId="ADAL" clId="{73A1FBB5-B2D8-49F5-8FB4-1FE8F9FA092C}" dt="2024-10-08T10:25:09.215" v="11" actId="2696"/>
        <pc:sldMkLst>
          <pc:docMk/>
          <pc:sldMk cId="1402015941" sldId="300"/>
        </pc:sldMkLst>
      </pc:sldChg>
      <pc:sldChg chg="del">
        <pc:chgData name="Hanane RHARRABI" userId="0718f7fd-5cbc-419a-adae-8ba31e8a4c5a" providerId="ADAL" clId="{73A1FBB5-B2D8-49F5-8FB4-1FE8F9FA092C}" dt="2024-10-08T10:25:09.215" v="11" actId="2696"/>
        <pc:sldMkLst>
          <pc:docMk/>
          <pc:sldMk cId="1574728372" sldId="301"/>
        </pc:sldMkLst>
      </pc:sldChg>
      <pc:sldChg chg="del">
        <pc:chgData name="Hanane RHARRABI" userId="0718f7fd-5cbc-419a-adae-8ba31e8a4c5a" providerId="ADAL" clId="{73A1FBB5-B2D8-49F5-8FB4-1FE8F9FA092C}" dt="2024-10-08T10:25:26.189" v="13" actId="2696"/>
        <pc:sldMkLst>
          <pc:docMk/>
          <pc:sldMk cId="1192115769" sldId="302"/>
        </pc:sldMkLst>
      </pc:sldChg>
      <pc:sldChg chg="del">
        <pc:chgData name="Hanane RHARRABI" userId="0718f7fd-5cbc-419a-adae-8ba31e8a4c5a" providerId="ADAL" clId="{73A1FBB5-B2D8-49F5-8FB4-1FE8F9FA092C}" dt="2024-10-08T10:25:26.189" v="13" actId="2696"/>
        <pc:sldMkLst>
          <pc:docMk/>
          <pc:sldMk cId="819472766" sldId="303"/>
        </pc:sldMkLst>
      </pc:sldChg>
      <pc:sldChg chg="del">
        <pc:chgData name="Hanane RHARRABI" userId="0718f7fd-5cbc-419a-adae-8ba31e8a4c5a" providerId="ADAL" clId="{73A1FBB5-B2D8-49F5-8FB4-1FE8F9FA092C}" dt="2024-10-08T10:25:26.189" v="13" actId="2696"/>
        <pc:sldMkLst>
          <pc:docMk/>
          <pc:sldMk cId="1084835515" sldId="304"/>
        </pc:sldMkLst>
      </pc:sldChg>
      <pc:sldChg chg="del">
        <pc:chgData name="Hanane RHARRABI" userId="0718f7fd-5cbc-419a-adae-8ba31e8a4c5a" providerId="ADAL" clId="{73A1FBB5-B2D8-49F5-8FB4-1FE8F9FA092C}" dt="2024-10-08T10:25:03.941" v="10" actId="2696"/>
        <pc:sldMkLst>
          <pc:docMk/>
          <pc:sldMk cId="4195181562" sldId="308"/>
        </pc:sldMkLst>
      </pc:sldChg>
      <pc:sldChg chg="del">
        <pc:chgData name="Hanane RHARRABI" userId="0718f7fd-5cbc-419a-adae-8ba31e8a4c5a" providerId="ADAL" clId="{73A1FBB5-B2D8-49F5-8FB4-1FE8F9FA092C}" dt="2024-10-08T10:25:09.215" v="11" actId="2696"/>
        <pc:sldMkLst>
          <pc:docMk/>
          <pc:sldMk cId="2886021738" sldId="310"/>
        </pc:sldMkLst>
      </pc:sldChg>
      <pc:sldChg chg="del">
        <pc:chgData name="Hanane RHARRABI" userId="0718f7fd-5cbc-419a-adae-8ba31e8a4c5a" providerId="ADAL" clId="{73A1FBB5-B2D8-49F5-8FB4-1FE8F9FA092C}" dt="2024-10-08T10:25:09.215" v="11" actId="2696"/>
        <pc:sldMkLst>
          <pc:docMk/>
          <pc:sldMk cId="3165742362" sldId="311"/>
        </pc:sldMkLst>
      </pc:sldChg>
      <pc:sldChg chg="del">
        <pc:chgData name="Hanane RHARRABI" userId="0718f7fd-5cbc-419a-adae-8ba31e8a4c5a" providerId="ADAL" clId="{73A1FBB5-B2D8-49F5-8FB4-1FE8F9FA092C}" dt="2024-10-08T10:25:14.664" v="12" actId="2696"/>
        <pc:sldMkLst>
          <pc:docMk/>
          <pc:sldMk cId="1320645592" sldId="312"/>
        </pc:sldMkLst>
      </pc:sldChg>
      <pc:sldChg chg="del">
        <pc:chgData name="Hanane RHARRABI" userId="0718f7fd-5cbc-419a-adae-8ba31e8a4c5a" providerId="ADAL" clId="{73A1FBB5-B2D8-49F5-8FB4-1FE8F9FA092C}" dt="2024-10-08T10:25:14.664" v="12" actId="2696"/>
        <pc:sldMkLst>
          <pc:docMk/>
          <pc:sldMk cId="1295235372" sldId="313"/>
        </pc:sldMkLst>
      </pc:sldChg>
      <pc:sldChg chg="del">
        <pc:chgData name="Hanane RHARRABI" userId="0718f7fd-5cbc-419a-adae-8ba31e8a4c5a" providerId="ADAL" clId="{73A1FBB5-B2D8-49F5-8FB4-1FE8F9FA092C}" dt="2024-10-08T10:25:03.941" v="10" actId="2696"/>
        <pc:sldMkLst>
          <pc:docMk/>
          <pc:sldMk cId="1296511416" sldId="314"/>
        </pc:sldMkLst>
      </pc:sldChg>
      <pc:sldChg chg="del">
        <pc:chgData name="Hanane RHARRABI" userId="0718f7fd-5cbc-419a-adae-8ba31e8a4c5a" providerId="ADAL" clId="{73A1FBB5-B2D8-49F5-8FB4-1FE8F9FA092C}" dt="2024-10-08T10:25:03.941" v="10" actId="2696"/>
        <pc:sldMkLst>
          <pc:docMk/>
          <pc:sldMk cId="1148458625" sldId="315"/>
        </pc:sldMkLst>
      </pc:sldChg>
      <pc:sldChg chg="del">
        <pc:chgData name="Hanane RHARRABI" userId="0718f7fd-5cbc-419a-adae-8ba31e8a4c5a" providerId="ADAL" clId="{73A1FBB5-B2D8-49F5-8FB4-1FE8F9FA092C}" dt="2024-10-08T10:25:03.941" v="10" actId="2696"/>
        <pc:sldMkLst>
          <pc:docMk/>
          <pc:sldMk cId="3727157154" sldId="316"/>
        </pc:sldMkLst>
      </pc:sldChg>
      <pc:sldChg chg="del">
        <pc:chgData name="Hanane RHARRABI" userId="0718f7fd-5cbc-419a-adae-8ba31e8a4c5a" providerId="ADAL" clId="{73A1FBB5-B2D8-49F5-8FB4-1FE8F9FA092C}" dt="2024-10-08T10:25:03.941" v="10" actId="2696"/>
        <pc:sldMkLst>
          <pc:docMk/>
          <pc:sldMk cId="188698175" sldId="317"/>
        </pc:sldMkLst>
      </pc:sldChg>
      <pc:sldChg chg="del">
        <pc:chgData name="Hanane RHARRABI" userId="0718f7fd-5cbc-419a-adae-8ba31e8a4c5a" providerId="ADAL" clId="{73A1FBB5-B2D8-49F5-8FB4-1FE8F9FA092C}" dt="2024-10-08T10:25:03.941" v="10" actId="2696"/>
        <pc:sldMkLst>
          <pc:docMk/>
          <pc:sldMk cId="384275285" sldId="318"/>
        </pc:sldMkLst>
      </pc:sldChg>
      <pc:sldChg chg="del">
        <pc:chgData name="Hanane RHARRABI" userId="0718f7fd-5cbc-419a-adae-8ba31e8a4c5a" providerId="ADAL" clId="{73A1FBB5-B2D8-49F5-8FB4-1FE8F9FA092C}" dt="2024-10-08T10:25:03.941" v="10" actId="2696"/>
        <pc:sldMkLst>
          <pc:docMk/>
          <pc:sldMk cId="744188275" sldId="319"/>
        </pc:sldMkLst>
      </pc:sldChg>
      <pc:sldChg chg="del">
        <pc:chgData name="Hanane RHARRABI" userId="0718f7fd-5cbc-419a-adae-8ba31e8a4c5a" providerId="ADAL" clId="{73A1FBB5-B2D8-49F5-8FB4-1FE8F9FA092C}" dt="2024-10-08T10:25:03.941" v="10" actId="2696"/>
        <pc:sldMkLst>
          <pc:docMk/>
          <pc:sldMk cId="2731151350" sldId="320"/>
        </pc:sldMkLst>
      </pc:sldChg>
      <pc:sldChg chg="del">
        <pc:chgData name="Hanane RHARRABI" userId="0718f7fd-5cbc-419a-adae-8ba31e8a4c5a" providerId="ADAL" clId="{73A1FBB5-B2D8-49F5-8FB4-1FE8F9FA092C}" dt="2024-10-08T10:25:03.941" v="10" actId="2696"/>
        <pc:sldMkLst>
          <pc:docMk/>
          <pc:sldMk cId="2143182553" sldId="321"/>
        </pc:sldMkLst>
      </pc:sldChg>
      <pc:sldChg chg="del">
        <pc:chgData name="Hanane RHARRABI" userId="0718f7fd-5cbc-419a-adae-8ba31e8a4c5a" providerId="ADAL" clId="{73A1FBB5-B2D8-49F5-8FB4-1FE8F9FA092C}" dt="2024-10-08T10:25:03.941" v="10" actId="2696"/>
        <pc:sldMkLst>
          <pc:docMk/>
          <pc:sldMk cId="2339022087" sldId="322"/>
        </pc:sldMkLst>
      </pc:sldChg>
      <pc:sldChg chg="del">
        <pc:chgData name="Hanane RHARRABI" userId="0718f7fd-5cbc-419a-adae-8ba31e8a4c5a" providerId="ADAL" clId="{73A1FBB5-B2D8-49F5-8FB4-1FE8F9FA092C}" dt="2024-10-08T10:25:03.941" v="10" actId="2696"/>
        <pc:sldMkLst>
          <pc:docMk/>
          <pc:sldMk cId="596677892" sldId="323"/>
        </pc:sldMkLst>
      </pc:sldChg>
      <pc:sldChg chg="del">
        <pc:chgData name="Hanane RHARRABI" userId="0718f7fd-5cbc-419a-adae-8ba31e8a4c5a" providerId="ADAL" clId="{73A1FBB5-B2D8-49F5-8FB4-1FE8F9FA092C}" dt="2024-10-08T10:25:03.941" v="10" actId="2696"/>
        <pc:sldMkLst>
          <pc:docMk/>
          <pc:sldMk cId="380104203" sldId="324"/>
        </pc:sldMkLst>
      </pc:sldChg>
      <pc:sldChg chg="del">
        <pc:chgData name="Hanane RHARRABI" userId="0718f7fd-5cbc-419a-adae-8ba31e8a4c5a" providerId="ADAL" clId="{73A1FBB5-B2D8-49F5-8FB4-1FE8F9FA092C}" dt="2024-10-08T10:25:26.189" v="13" actId="2696"/>
        <pc:sldMkLst>
          <pc:docMk/>
          <pc:sldMk cId="3525423315" sldId="326"/>
        </pc:sldMkLst>
      </pc:sldChg>
      <pc:sldChg chg="del">
        <pc:chgData name="Hanane RHARRABI" userId="0718f7fd-5cbc-419a-adae-8ba31e8a4c5a" providerId="ADAL" clId="{73A1FBB5-B2D8-49F5-8FB4-1FE8F9FA092C}" dt="2024-10-08T10:25:26.189" v="13" actId="2696"/>
        <pc:sldMkLst>
          <pc:docMk/>
          <pc:sldMk cId="1920714317" sldId="327"/>
        </pc:sldMkLst>
      </pc:sldChg>
      <pc:sldChg chg="del">
        <pc:chgData name="Hanane RHARRABI" userId="0718f7fd-5cbc-419a-adae-8ba31e8a4c5a" providerId="ADAL" clId="{73A1FBB5-B2D8-49F5-8FB4-1FE8F9FA092C}" dt="2024-10-08T10:25:03.941" v="10" actId="2696"/>
        <pc:sldMkLst>
          <pc:docMk/>
          <pc:sldMk cId="926670041" sldId="328"/>
        </pc:sldMkLst>
      </pc:sldChg>
      <pc:sldChg chg="del">
        <pc:chgData name="Hanane RHARRABI" userId="0718f7fd-5cbc-419a-adae-8ba31e8a4c5a" providerId="ADAL" clId="{73A1FBB5-B2D8-49F5-8FB4-1FE8F9FA092C}" dt="2024-10-08T10:25:03.941" v="10" actId="2696"/>
        <pc:sldMkLst>
          <pc:docMk/>
          <pc:sldMk cId="1714927558" sldId="329"/>
        </pc:sldMkLst>
      </pc:sldChg>
      <pc:sldChg chg="del">
        <pc:chgData name="Hanane RHARRABI" userId="0718f7fd-5cbc-419a-adae-8ba31e8a4c5a" providerId="ADAL" clId="{73A1FBB5-B2D8-49F5-8FB4-1FE8F9FA092C}" dt="2024-10-08T10:25:03.941" v="10" actId="2696"/>
        <pc:sldMkLst>
          <pc:docMk/>
          <pc:sldMk cId="104864933" sldId="330"/>
        </pc:sldMkLst>
      </pc:sldChg>
      <pc:sldChg chg="del">
        <pc:chgData name="Hanane RHARRABI" userId="0718f7fd-5cbc-419a-adae-8ba31e8a4c5a" providerId="ADAL" clId="{73A1FBB5-B2D8-49F5-8FB4-1FE8F9FA092C}" dt="2024-10-08T10:25:03.941" v="10" actId="2696"/>
        <pc:sldMkLst>
          <pc:docMk/>
          <pc:sldMk cId="3851127604" sldId="331"/>
        </pc:sldMkLst>
      </pc:sldChg>
      <pc:sldChg chg="del">
        <pc:chgData name="Hanane RHARRABI" userId="0718f7fd-5cbc-419a-adae-8ba31e8a4c5a" providerId="ADAL" clId="{73A1FBB5-B2D8-49F5-8FB4-1FE8F9FA092C}" dt="2024-10-08T10:25:03.941" v="10" actId="2696"/>
        <pc:sldMkLst>
          <pc:docMk/>
          <pc:sldMk cId="3226656822" sldId="332"/>
        </pc:sldMkLst>
      </pc:sldChg>
      <pc:sldChg chg="del">
        <pc:chgData name="Hanane RHARRABI" userId="0718f7fd-5cbc-419a-adae-8ba31e8a4c5a" providerId="ADAL" clId="{73A1FBB5-B2D8-49F5-8FB4-1FE8F9FA092C}" dt="2024-10-08T10:24:57.840" v="9" actId="2696"/>
        <pc:sldMkLst>
          <pc:docMk/>
          <pc:sldMk cId="182344379" sldId="333"/>
        </pc:sldMkLst>
      </pc:sldChg>
      <pc:sldChg chg="del">
        <pc:chgData name="Hanane RHARRABI" userId="0718f7fd-5cbc-419a-adae-8ba31e8a4c5a" providerId="ADAL" clId="{73A1FBB5-B2D8-49F5-8FB4-1FE8F9FA092C}" dt="2024-10-08T10:25:31.632" v="14" actId="2696"/>
        <pc:sldMkLst>
          <pc:docMk/>
          <pc:sldMk cId="3054921312" sldId="341"/>
        </pc:sldMkLst>
      </pc:sldChg>
      <pc:sldChg chg="del">
        <pc:chgData name="Hanane RHARRABI" userId="0718f7fd-5cbc-419a-adae-8ba31e8a4c5a" providerId="ADAL" clId="{73A1FBB5-B2D8-49F5-8FB4-1FE8F9FA092C}" dt="2024-10-08T10:25:31.632" v="14" actId="2696"/>
        <pc:sldMkLst>
          <pc:docMk/>
          <pc:sldMk cId="203000271" sldId="342"/>
        </pc:sldMkLst>
      </pc:sldChg>
      <pc:sldChg chg="del">
        <pc:chgData name="Hanane RHARRABI" userId="0718f7fd-5cbc-419a-adae-8ba31e8a4c5a" providerId="ADAL" clId="{73A1FBB5-B2D8-49F5-8FB4-1FE8F9FA092C}" dt="2024-10-08T10:25:31.632" v="14" actId="2696"/>
        <pc:sldMkLst>
          <pc:docMk/>
          <pc:sldMk cId="2399991695" sldId="343"/>
        </pc:sldMkLst>
      </pc:sldChg>
      <pc:sldChg chg="del">
        <pc:chgData name="Hanane RHARRABI" userId="0718f7fd-5cbc-419a-adae-8ba31e8a4c5a" providerId="ADAL" clId="{73A1FBB5-B2D8-49F5-8FB4-1FE8F9FA092C}" dt="2024-10-08T10:25:31.632" v="14" actId="2696"/>
        <pc:sldMkLst>
          <pc:docMk/>
          <pc:sldMk cId="1937341798" sldId="344"/>
        </pc:sldMkLst>
      </pc:sldChg>
      <pc:sldChg chg="del">
        <pc:chgData name="Hanane RHARRABI" userId="0718f7fd-5cbc-419a-adae-8ba31e8a4c5a" providerId="ADAL" clId="{73A1FBB5-B2D8-49F5-8FB4-1FE8F9FA092C}" dt="2024-10-08T10:25:31.632" v="14" actId="2696"/>
        <pc:sldMkLst>
          <pc:docMk/>
          <pc:sldMk cId="3592831059" sldId="345"/>
        </pc:sldMkLst>
      </pc:sldChg>
      <pc:sldChg chg="del">
        <pc:chgData name="Hanane RHARRABI" userId="0718f7fd-5cbc-419a-adae-8ba31e8a4c5a" providerId="ADAL" clId="{73A1FBB5-B2D8-49F5-8FB4-1FE8F9FA092C}" dt="2024-10-08T10:25:31.632" v="14" actId="2696"/>
        <pc:sldMkLst>
          <pc:docMk/>
          <pc:sldMk cId="246506803" sldId="346"/>
        </pc:sldMkLst>
      </pc:sldChg>
      <pc:sldChg chg="del">
        <pc:chgData name="Hanane RHARRABI" userId="0718f7fd-5cbc-419a-adae-8ba31e8a4c5a" providerId="ADAL" clId="{73A1FBB5-B2D8-49F5-8FB4-1FE8F9FA092C}" dt="2024-10-08T10:25:31.632" v="14" actId="2696"/>
        <pc:sldMkLst>
          <pc:docMk/>
          <pc:sldMk cId="4130851249" sldId="347"/>
        </pc:sldMkLst>
      </pc:sldChg>
      <pc:sldChg chg="del">
        <pc:chgData name="Hanane RHARRABI" userId="0718f7fd-5cbc-419a-adae-8ba31e8a4c5a" providerId="ADAL" clId="{73A1FBB5-B2D8-49F5-8FB4-1FE8F9FA092C}" dt="2024-10-08T10:25:31.632" v="14" actId="2696"/>
        <pc:sldMkLst>
          <pc:docMk/>
          <pc:sldMk cId="2608070893" sldId="348"/>
        </pc:sldMkLst>
      </pc:sldChg>
      <pc:sldChg chg="del">
        <pc:chgData name="Hanane RHARRABI" userId="0718f7fd-5cbc-419a-adae-8ba31e8a4c5a" providerId="ADAL" clId="{73A1FBB5-B2D8-49F5-8FB4-1FE8F9FA092C}" dt="2024-10-08T10:25:41.606" v="16" actId="2696"/>
        <pc:sldMkLst>
          <pc:docMk/>
          <pc:sldMk cId="1538964240" sldId="349"/>
        </pc:sldMkLst>
      </pc:sldChg>
      <pc:sldChg chg="del">
        <pc:chgData name="Hanane RHARRABI" userId="0718f7fd-5cbc-419a-adae-8ba31e8a4c5a" providerId="ADAL" clId="{73A1FBB5-B2D8-49F5-8FB4-1FE8F9FA092C}" dt="2024-10-08T10:25:31.632" v="14" actId="2696"/>
        <pc:sldMkLst>
          <pc:docMk/>
          <pc:sldMk cId="3841000810" sldId="350"/>
        </pc:sldMkLst>
      </pc:sldChg>
      <pc:sldChg chg="del">
        <pc:chgData name="Hanane RHARRABI" userId="0718f7fd-5cbc-419a-adae-8ba31e8a4c5a" providerId="ADAL" clId="{73A1FBB5-B2D8-49F5-8FB4-1FE8F9FA092C}" dt="2024-10-08T10:25:41.606" v="16" actId="2696"/>
        <pc:sldMkLst>
          <pc:docMk/>
          <pc:sldMk cId="2148418066" sldId="351"/>
        </pc:sldMkLst>
      </pc:sldChg>
      <pc:sldChg chg="del">
        <pc:chgData name="Hanane RHARRABI" userId="0718f7fd-5cbc-419a-adae-8ba31e8a4c5a" providerId="ADAL" clId="{73A1FBB5-B2D8-49F5-8FB4-1FE8F9FA092C}" dt="2024-10-08T10:25:31.632" v="14" actId="2696"/>
        <pc:sldMkLst>
          <pc:docMk/>
          <pc:sldMk cId="2077039095" sldId="352"/>
        </pc:sldMkLst>
      </pc:sldChg>
      <pc:sldChg chg="del">
        <pc:chgData name="Hanane RHARRABI" userId="0718f7fd-5cbc-419a-adae-8ba31e8a4c5a" providerId="ADAL" clId="{73A1FBB5-B2D8-49F5-8FB4-1FE8F9FA092C}" dt="2024-10-08T10:25:31.632" v="14" actId="2696"/>
        <pc:sldMkLst>
          <pc:docMk/>
          <pc:sldMk cId="3457259516" sldId="353"/>
        </pc:sldMkLst>
      </pc:sldChg>
      <pc:sldChg chg="del">
        <pc:chgData name="Hanane RHARRABI" userId="0718f7fd-5cbc-419a-adae-8ba31e8a4c5a" providerId="ADAL" clId="{73A1FBB5-B2D8-49F5-8FB4-1FE8F9FA092C}" dt="2024-10-08T10:25:41.606" v="16" actId="2696"/>
        <pc:sldMkLst>
          <pc:docMk/>
          <pc:sldMk cId="2660182503" sldId="354"/>
        </pc:sldMkLst>
      </pc:sldChg>
      <pc:sldChg chg="del">
        <pc:chgData name="Hanane RHARRABI" userId="0718f7fd-5cbc-419a-adae-8ba31e8a4c5a" providerId="ADAL" clId="{73A1FBB5-B2D8-49F5-8FB4-1FE8F9FA092C}" dt="2024-10-08T10:25:41.606" v="16" actId="2696"/>
        <pc:sldMkLst>
          <pc:docMk/>
          <pc:sldMk cId="2991599277" sldId="355"/>
        </pc:sldMkLst>
      </pc:sldChg>
      <pc:sldChg chg="del">
        <pc:chgData name="Hanane RHARRABI" userId="0718f7fd-5cbc-419a-adae-8ba31e8a4c5a" providerId="ADAL" clId="{73A1FBB5-B2D8-49F5-8FB4-1FE8F9FA092C}" dt="2024-10-08T10:25:31.632" v="14" actId="2696"/>
        <pc:sldMkLst>
          <pc:docMk/>
          <pc:sldMk cId="2185394028" sldId="361"/>
        </pc:sldMkLst>
      </pc:sldChg>
      <pc:sldChg chg="del">
        <pc:chgData name="Hanane RHARRABI" userId="0718f7fd-5cbc-419a-adae-8ba31e8a4c5a" providerId="ADAL" clId="{73A1FBB5-B2D8-49F5-8FB4-1FE8F9FA092C}" dt="2024-10-08T10:25:31.632" v="14" actId="2696"/>
        <pc:sldMkLst>
          <pc:docMk/>
          <pc:sldMk cId="3616839951" sldId="362"/>
        </pc:sldMkLst>
      </pc:sldChg>
      <pc:sldChg chg="del">
        <pc:chgData name="Hanane RHARRABI" userId="0718f7fd-5cbc-419a-adae-8ba31e8a4c5a" providerId="ADAL" clId="{73A1FBB5-B2D8-49F5-8FB4-1FE8F9FA092C}" dt="2024-10-08T10:25:31.632" v="14" actId="2696"/>
        <pc:sldMkLst>
          <pc:docMk/>
          <pc:sldMk cId="2446701293" sldId="363"/>
        </pc:sldMkLst>
      </pc:sldChg>
      <pc:sldChg chg="del">
        <pc:chgData name="Hanane RHARRABI" userId="0718f7fd-5cbc-419a-adae-8ba31e8a4c5a" providerId="ADAL" clId="{73A1FBB5-B2D8-49F5-8FB4-1FE8F9FA092C}" dt="2024-10-08T10:25:31.632" v="14" actId="2696"/>
        <pc:sldMkLst>
          <pc:docMk/>
          <pc:sldMk cId="2505764011" sldId="364"/>
        </pc:sldMkLst>
      </pc:sldChg>
      <pc:sldChg chg="del">
        <pc:chgData name="Hanane RHARRABI" userId="0718f7fd-5cbc-419a-adae-8ba31e8a4c5a" providerId="ADAL" clId="{73A1FBB5-B2D8-49F5-8FB4-1FE8F9FA092C}" dt="2024-10-08T10:25:31.632" v="14" actId="2696"/>
        <pc:sldMkLst>
          <pc:docMk/>
          <pc:sldMk cId="912965231" sldId="365"/>
        </pc:sldMkLst>
      </pc:sldChg>
      <pc:sldChg chg="del">
        <pc:chgData name="Hanane RHARRABI" userId="0718f7fd-5cbc-419a-adae-8ba31e8a4c5a" providerId="ADAL" clId="{73A1FBB5-B2D8-49F5-8FB4-1FE8F9FA092C}" dt="2024-10-08T10:25:31.632" v="14" actId="2696"/>
        <pc:sldMkLst>
          <pc:docMk/>
          <pc:sldMk cId="1772850777" sldId="366"/>
        </pc:sldMkLst>
      </pc:sldChg>
      <pc:sldChg chg="del">
        <pc:chgData name="Hanane RHARRABI" userId="0718f7fd-5cbc-419a-adae-8ba31e8a4c5a" providerId="ADAL" clId="{73A1FBB5-B2D8-49F5-8FB4-1FE8F9FA092C}" dt="2024-10-08T10:25:36.825" v="15" actId="2696"/>
        <pc:sldMkLst>
          <pc:docMk/>
          <pc:sldMk cId="4229766409" sldId="367"/>
        </pc:sldMkLst>
      </pc:sldChg>
      <pc:sldChg chg="del">
        <pc:chgData name="Hanane RHARRABI" userId="0718f7fd-5cbc-419a-adae-8ba31e8a4c5a" providerId="ADAL" clId="{73A1FBB5-B2D8-49F5-8FB4-1FE8F9FA092C}" dt="2024-10-08T10:25:36.825" v="15" actId="2696"/>
        <pc:sldMkLst>
          <pc:docMk/>
          <pc:sldMk cId="3231017807" sldId="368"/>
        </pc:sldMkLst>
      </pc:sldChg>
      <pc:sldChg chg="del">
        <pc:chgData name="Hanane RHARRABI" userId="0718f7fd-5cbc-419a-adae-8ba31e8a4c5a" providerId="ADAL" clId="{73A1FBB5-B2D8-49F5-8FB4-1FE8F9FA092C}" dt="2024-10-08T10:25:36.825" v="15" actId="2696"/>
        <pc:sldMkLst>
          <pc:docMk/>
          <pc:sldMk cId="3296197278" sldId="369"/>
        </pc:sldMkLst>
      </pc:sldChg>
      <pc:sldChg chg="del">
        <pc:chgData name="Hanane RHARRABI" userId="0718f7fd-5cbc-419a-adae-8ba31e8a4c5a" providerId="ADAL" clId="{73A1FBB5-B2D8-49F5-8FB4-1FE8F9FA092C}" dt="2024-10-08T10:25:36.825" v="15" actId="2696"/>
        <pc:sldMkLst>
          <pc:docMk/>
          <pc:sldMk cId="3630276482" sldId="370"/>
        </pc:sldMkLst>
      </pc:sldChg>
      <pc:sldChg chg="del">
        <pc:chgData name="Hanane RHARRABI" userId="0718f7fd-5cbc-419a-adae-8ba31e8a4c5a" providerId="ADAL" clId="{73A1FBB5-B2D8-49F5-8FB4-1FE8F9FA092C}" dt="2024-10-08T10:25:36.825" v="15" actId="2696"/>
        <pc:sldMkLst>
          <pc:docMk/>
          <pc:sldMk cId="292495876" sldId="371"/>
        </pc:sldMkLst>
      </pc:sldChg>
      <pc:sldChg chg="del">
        <pc:chgData name="Hanane RHARRABI" userId="0718f7fd-5cbc-419a-adae-8ba31e8a4c5a" providerId="ADAL" clId="{73A1FBB5-B2D8-49F5-8FB4-1FE8F9FA092C}" dt="2024-10-08T10:25:36.825" v="15" actId="2696"/>
        <pc:sldMkLst>
          <pc:docMk/>
          <pc:sldMk cId="2175747808" sldId="372"/>
        </pc:sldMkLst>
      </pc:sldChg>
      <pc:sldChg chg="del">
        <pc:chgData name="Hanane RHARRABI" userId="0718f7fd-5cbc-419a-adae-8ba31e8a4c5a" providerId="ADAL" clId="{73A1FBB5-B2D8-49F5-8FB4-1FE8F9FA092C}" dt="2024-10-08T10:25:36.825" v="15" actId="2696"/>
        <pc:sldMkLst>
          <pc:docMk/>
          <pc:sldMk cId="2275002551" sldId="373"/>
        </pc:sldMkLst>
      </pc:sldChg>
      <pc:sldChg chg="del">
        <pc:chgData name="Hanane RHARRABI" userId="0718f7fd-5cbc-419a-adae-8ba31e8a4c5a" providerId="ADAL" clId="{73A1FBB5-B2D8-49F5-8FB4-1FE8F9FA092C}" dt="2024-10-08T10:25:41.606" v="16" actId="2696"/>
        <pc:sldMkLst>
          <pc:docMk/>
          <pc:sldMk cId="2873140459" sldId="375"/>
        </pc:sldMkLst>
      </pc:sldChg>
      <pc:sldChg chg="del">
        <pc:chgData name="Hanane RHARRABI" userId="0718f7fd-5cbc-419a-adae-8ba31e8a4c5a" providerId="ADAL" clId="{73A1FBB5-B2D8-49F5-8FB4-1FE8F9FA092C}" dt="2024-10-08T10:25:41.606" v="16" actId="2696"/>
        <pc:sldMkLst>
          <pc:docMk/>
          <pc:sldMk cId="1703351228" sldId="376"/>
        </pc:sldMkLst>
      </pc:sldChg>
      <pc:sldChg chg="del">
        <pc:chgData name="Hanane RHARRABI" userId="0718f7fd-5cbc-419a-adae-8ba31e8a4c5a" providerId="ADAL" clId="{73A1FBB5-B2D8-49F5-8FB4-1FE8F9FA092C}" dt="2024-10-08T10:25:41.606" v="16" actId="2696"/>
        <pc:sldMkLst>
          <pc:docMk/>
          <pc:sldMk cId="1751838663" sldId="377"/>
        </pc:sldMkLst>
      </pc:sldChg>
      <pc:sldChg chg="del">
        <pc:chgData name="Hanane RHARRABI" userId="0718f7fd-5cbc-419a-adae-8ba31e8a4c5a" providerId="ADAL" clId="{73A1FBB5-B2D8-49F5-8FB4-1FE8F9FA092C}" dt="2024-10-08T10:25:41.606" v="16" actId="2696"/>
        <pc:sldMkLst>
          <pc:docMk/>
          <pc:sldMk cId="2723986990" sldId="378"/>
        </pc:sldMkLst>
      </pc:sldChg>
      <pc:sldChg chg="del">
        <pc:chgData name="Hanane RHARRABI" userId="0718f7fd-5cbc-419a-adae-8ba31e8a4c5a" providerId="ADAL" clId="{73A1FBB5-B2D8-49F5-8FB4-1FE8F9FA092C}" dt="2024-10-08T10:25:31.632" v="14" actId="2696"/>
        <pc:sldMkLst>
          <pc:docMk/>
          <pc:sldMk cId="3605376821" sldId="400"/>
        </pc:sldMkLst>
      </pc:sldChg>
      <pc:sldChg chg="del">
        <pc:chgData name="Hanane RHARRABI" userId="0718f7fd-5cbc-419a-adae-8ba31e8a4c5a" providerId="ADAL" clId="{73A1FBB5-B2D8-49F5-8FB4-1FE8F9FA092C}" dt="2024-10-08T10:25:36.825" v="15" actId="2696"/>
        <pc:sldMkLst>
          <pc:docMk/>
          <pc:sldMk cId="1102435388" sldId="401"/>
        </pc:sldMkLst>
      </pc:sldChg>
      <pc:sldChg chg="del">
        <pc:chgData name="Hanane RHARRABI" userId="0718f7fd-5cbc-419a-adae-8ba31e8a4c5a" providerId="ADAL" clId="{73A1FBB5-B2D8-49F5-8FB4-1FE8F9FA092C}" dt="2024-10-08T10:25:36.825" v="15" actId="2696"/>
        <pc:sldMkLst>
          <pc:docMk/>
          <pc:sldMk cId="1861461161" sldId="402"/>
        </pc:sldMkLst>
      </pc:sldChg>
      <pc:sldChg chg="ord">
        <pc:chgData name="Hanane RHARRABI" userId="0718f7fd-5cbc-419a-adae-8ba31e8a4c5a" providerId="ADAL" clId="{73A1FBB5-B2D8-49F5-8FB4-1FE8F9FA092C}" dt="2024-10-07T19:42:44.285" v="5"/>
        <pc:sldMkLst>
          <pc:docMk/>
          <pc:sldMk cId="3461899039" sldId="501"/>
        </pc:sldMkLst>
      </pc:sldChg>
      <pc:sldChg chg="ord">
        <pc:chgData name="Hanane RHARRABI" userId="0718f7fd-5cbc-419a-adae-8ba31e8a4c5a" providerId="ADAL" clId="{73A1FBB5-B2D8-49F5-8FB4-1FE8F9FA092C}" dt="2024-10-07T19:53:11.739" v="7"/>
        <pc:sldMkLst>
          <pc:docMk/>
          <pc:sldMk cId="3031154311" sldId="502"/>
        </pc:sldMkLst>
      </pc:sldChg>
      <pc:sldChg chg="del">
        <pc:chgData name="Hanane RHARRABI" userId="0718f7fd-5cbc-419a-adae-8ba31e8a4c5a" providerId="ADAL" clId="{73A1FBB5-B2D8-49F5-8FB4-1FE8F9FA092C}" dt="2024-10-08T10:24:57.840" v="9" actId="2696"/>
        <pc:sldMkLst>
          <pc:docMk/>
          <pc:sldMk cId="704234441" sldId="504"/>
        </pc:sldMkLst>
      </pc:sldChg>
      <pc:sldChg chg="del">
        <pc:chgData name="Hanane RHARRABI" userId="0718f7fd-5cbc-419a-adae-8ba31e8a4c5a" providerId="ADAL" clId="{73A1FBB5-B2D8-49F5-8FB4-1FE8F9FA092C}" dt="2024-10-08T10:24:57.840" v="9" actId="2696"/>
        <pc:sldMkLst>
          <pc:docMk/>
          <pc:sldMk cId="601520628" sldId="505"/>
        </pc:sldMkLst>
      </pc:sldChg>
      <pc:sldChg chg="del">
        <pc:chgData name="Hanane RHARRABI" userId="0718f7fd-5cbc-419a-adae-8ba31e8a4c5a" providerId="ADAL" clId="{73A1FBB5-B2D8-49F5-8FB4-1FE8F9FA092C}" dt="2024-10-08T10:24:57.840" v="9" actId="2696"/>
        <pc:sldMkLst>
          <pc:docMk/>
          <pc:sldMk cId="3763906981" sldId="506"/>
        </pc:sldMkLst>
      </pc:sldChg>
      <pc:sldChg chg="del">
        <pc:chgData name="Hanane RHARRABI" userId="0718f7fd-5cbc-419a-adae-8ba31e8a4c5a" providerId="ADAL" clId="{73A1FBB5-B2D8-49F5-8FB4-1FE8F9FA092C}" dt="2024-10-08T10:24:57.840" v="9" actId="2696"/>
        <pc:sldMkLst>
          <pc:docMk/>
          <pc:sldMk cId="2046906662" sldId="507"/>
        </pc:sldMkLst>
      </pc:sldChg>
      <pc:sldChg chg="del">
        <pc:chgData name="Hanane RHARRABI" userId="0718f7fd-5cbc-419a-adae-8ba31e8a4c5a" providerId="ADAL" clId="{73A1FBB5-B2D8-49F5-8FB4-1FE8F9FA092C}" dt="2024-10-08T10:25:14.664" v="12" actId="2696"/>
        <pc:sldMkLst>
          <pc:docMk/>
          <pc:sldMk cId="3461552194" sldId="508"/>
        </pc:sldMkLst>
      </pc:sldChg>
      <pc:sldChg chg="del">
        <pc:chgData name="Hanane RHARRABI" userId="0718f7fd-5cbc-419a-adae-8ba31e8a4c5a" providerId="ADAL" clId="{73A1FBB5-B2D8-49F5-8FB4-1FE8F9FA092C}" dt="2024-10-08T10:25:14.664" v="12" actId="2696"/>
        <pc:sldMkLst>
          <pc:docMk/>
          <pc:sldMk cId="2932193935" sldId="509"/>
        </pc:sldMkLst>
      </pc:sldChg>
      <pc:sldChg chg="del">
        <pc:chgData name="Hanane RHARRABI" userId="0718f7fd-5cbc-419a-adae-8ba31e8a4c5a" providerId="ADAL" clId="{73A1FBB5-B2D8-49F5-8FB4-1FE8F9FA092C}" dt="2024-10-08T10:25:14.664" v="12" actId="2696"/>
        <pc:sldMkLst>
          <pc:docMk/>
          <pc:sldMk cId="1859920888" sldId="510"/>
        </pc:sldMkLst>
      </pc:sldChg>
      <pc:sldChg chg="del">
        <pc:chgData name="Hanane RHARRABI" userId="0718f7fd-5cbc-419a-adae-8ba31e8a4c5a" providerId="ADAL" clId="{73A1FBB5-B2D8-49F5-8FB4-1FE8F9FA092C}" dt="2024-10-08T10:25:26.189" v="13" actId="2696"/>
        <pc:sldMkLst>
          <pc:docMk/>
          <pc:sldMk cId="4194704802" sldId="511"/>
        </pc:sldMkLst>
      </pc:sldChg>
      <pc:sldChg chg="del">
        <pc:chgData name="Hanane RHARRABI" userId="0718f7fd-5cbc-419a-adae-8ba31e8a4c5a" providerId="ADAL" clId="{73A1FBB5-B2D8-49F5-8FB4-1FE8F9FA092C}" dt="2024-10-08T10:25:26.189" v="13" actId="2696"/>
        <pc:sldMkLst>
          <pc:docMk/>
          <pc:sldMk cId="3559130680" sldId="512"/>
        </pc:sldMkLst>
      </pc:sldChg>
      <pc:sldChg chg="del">
        <pc:chgData name="Hanane RHARRABI" userId="0718f7fd-5cbc-419a-adae-8ba31e8a4c5a" providerId="ADAL" clId="{73A1FBB5-B2D8-49F5-8FB4-1FE8F9FA092C}" dt="2024-10-08T10:25:26.189" v="13" actId="2696"/>
        <pc:sldMkLst>
          <pc:docMk/>
          <pc:sldMk cId="2690441792" sldId="513"/>
        </pc:sldMkLst>
      </pc:sldChg>
      <pc:sldChg chg="del">
        <pc:chgData name="Hanane RHARRABI" userId="0718f7fd-5cbc-419a-adae-8ba31e8a4c5a" providerId="ADAL" clId="{73A1FBB5-B2D8-49F5-8FB4-1FE8F9FA092C}" dt="2024-10-08T10:25:26.189" v="13" actId="2696"/>
        <pc:sldMkLst>
          <pc:docMk/>
          <pc:sldMk cId="4106425333" sldId="514"/>
        </pc:sldMkLst>
      </pc:sldChg>
      <pc:sldChg chg="del">
        <pc:chgData name="Hanane RHARRABI" userId="0718f7fd-5cbc-419a-adae-8ba31e8a4c5a" providerId="ADAL" clId="{73A1FBB5-B2D8-49F5-8FB4-1FE8F9FA092C}" dt="2024-10-08T10:25:26.189" v="13" actId="2696"/>
        <pc:sldMkLst>
          <pc:docMk/>
          <pc:sldMk cId="912062481" sldId="515"/>
        </pc:sldMkLst>
      </pc:sldChg>
      <pc:sldChg chg="del">
        <pc:chgData name="Hanane RHARRABI" userId="0718f7fd-5cbc-419a-adae-8ba31e8a4c5a" providerId="ADAL" clId="{73A1FBB5-B2D8-49F5-8FB4-1FE8F9FA092C}" dt="2024-10-08T10:25:26.189" v="13" actId="2696"/>
        <pc:sldMkLst>
          <pc:docMk/>
          <pc:sldMk cId="2431062167" sldId="516"/>
        </pc:sldMkLst>
      </pc:sldChg>
      <pc:sldChg chg="del">
        <pc:chgData name="Hanane RHARRABI" userId="0718f7fd-5cbc-419a-adae-8ba31e8a4c5a" providerId="ADAL" clId="{73A1FBB5-B2D8-49F5-8FB4-1FE8F9FA092C}" dt="2024-10-08T10:25:31.632" v="14" actId="2696"/>
        <pc:sldMkLst>
          <pc:docMk/>
          <pc:sldMk cId="1861526749" sldId="517"/>
        </pc:sldMkLst>
      </pc:sldChg>
      <pc:sldChg chg="del">
        <pc:chgData name="Hanane RHARRABI" userId="0718f7fd-5cbc-419a-adae-8ba31e8a4c5a" providerId="ADAL" clId="{73A1FBB5-B2D8-49F5-8FB4-1FE8F9FA092C}" dt="2024-10-08T10:25:31.632" v="14" actId="2696"/>
        <pc:sldMkLst>
          <pc:docMk/>
          <pc:sldMk cId="3098703671" sldId="518"/>
        </pc:sldMkLst>
      </pc:sldChg>
      <pc:sldChg chg="del">
        <pc:chgData name="Hanane RHARRABI" userId="0718f7fd-5cbc-419a-adae-8ba31e8a4c5a" providerId="ADAL" clId="{73A1FBB5-B2D8-49F5-8FB4-1FE8F9FA092C}" dt="2024-10-08T10:25:31.632" v="14" actId="2696"/>
        <pc:sldMkLst>
          <pc:docMk/>
          <pc:sldMk cId="895388823" sldId="519"/>
        </pc:sldMkLst>
      </pc:sldChg>
      <pc:sldChg chg="del">
        <pc:chgData name="Hanane RHARRABI" userId="0718f7fd-5cbc-419a-adae-8ba31e8a4c5a" providerId="ADAL" clId="{73A1FBB5-B2D8-49F5-8FB4-1FE8F9FA092C}" dt="2024-10-08T10:25:31.632" v="14" actId="2696"/>
        <pc:sldMkLst>
          <pc:docMk/>
          <pc:sldMk cId="385949652" sldId="520"/>
        </pc:sldMkLst>
      </pc:sldChg>
      <pc:sldChg chg="del">
        <pc:chgData name="Hanane RHARRABI" userId="0718f7fd-5cbc-419a-adae-8ba31e8a4c5a" providerId="ADAL" clId="{73A1FBB5-B2D8-49F5-8FB4-1FE8F9FA092C}" dt="2024-10-08T10:25:31.632" v="14" actId="2696"/>
        <pc:sldMkLst>
          <pc:docMk/>
          <pc:sldMk cId="2425908213" sldId="521"/>
        </pc:sldMkLst>
      </pc:sldChg>
      <pc:sldChg chg="del">
        <pc:chgData name="Hanane RHARRABI" userId="0718f7fd-5cbc-419a-adae-8ba31e8a4c5a" providerId="ADAL" clId="{73A1FBB5-B2D8-49F5-8FB4-1FE8F9FA092C}" dt="2024-10-08T10:25:31.632" v="14" actId="2696"/>
        <pc:sldMkLst>
          <pc:docMk/>
          <pc:sldMk cId="2994765444" sldId="522"/>
        </pc:sldMkLst>
      </pc:sldChg>
      <pc:sldChg chg="del">
        <pc:chgData name="Hanane RHARRABI" userId="0718f7fd-5cbc-419a-adae-8ba31e8a4c5a" providerId="ADAL" clId="{73A1FBB5-B2D8-49F5-8FB4-1FE8F9FA092C}" dt="2024-10-08T10:25:31.632" v="14" actId="2696"/>
        <pc:sldMkLst>
          <pc:docMk/>
          <pc:sldMk cId="3093750586" sldId="523"/>
        </pc:sldMkLst>
      </pc:sldChg>
      <pc:sldChg chg="del">
        <pc:chgData name="Hanane RHARRABI" userId="0718f7fd-5cbc-419a-adae-8ba31e8a4c5a" providerId="ADAL" clId="{73A1FBB5-B2D8-49F5-8FB4-1FE8F9FA092C}" dt="2024-10-08T10:25:36.825" v="15" actId="2696"/>
        <pc:sldMkLst>
          <pc:docMk/>
          <pc:sldMk cId="3401619174" sldId="524"/>
        </pc:sldMkLst>
      </pc:sldChg>
      <pc:sldChg chg="del">
        <pc:chgData name="Hanane RHARRABI" userId="0718f7fd-5cbc-419a-adae-8ba31e8a4c5a" providerId="ADAL" clId="{73A1FBB5-B2D8-49F5-8FB4-1FE8F9FA092C}" dt="2024-10-08T10:25:36.825" v="15" actId="2696"/>
        <pc:sldMkLst>
          <pc:docMk/>
          <pc:sldMk cId="3351121146" sldId="525"/>
        </pc:sldMkLst>
      </pc:sldChg>
      <pc:sldChg chg="del">
        <pc:chgData name="Hanane RHARRABI" userId="0718f7fd-5cbc-419a-adae-8ba31e8a4c5a" providerId="ADAL" clId="{73A1FBB5-B2D8-49F5-8FB4-1FE8F9FA092C}" dt="2024-10-08T10:25:36.825" v="15" actId="2696"/>
        <pc:sldMkLst>
          <pc:docMk/>
          <pc:sldMk cId="1733986048" sldId="526"/>
        </pc:sldMkLst>
      </pc:sldChg>
      <pc:sldChg chg="del">
        <pc:chgData name="Hanane RHARRABI" userId="0718f7fd-5cbc-419a-adae-8ba31e8a4c5a" providerId="ADAL" clId="{73A1FBB5-B2D8-49F5-8FB4-1FE8F9FA092C}" dt="2024-10-08T10:25:36.825" v="15" actId="2696"/>
        <pc:sldMkLst>
          <pc:docMk/>
          <pc:sldMk cId="2895854232" sldId="527"/>
        </pc:sldMkLst>
      </pc:sldChg>
      <pc:sldChg chg="del">
        <pc:chgData name="Hanane RHARRABI" userId="0718f7fd-5cbc-419a-adae-8ba31e8a4c5a" providerId="ADAL" clId="{73A1FBB5-B2D8-49F5-8FB4-1FE8F9FA092C}" dt="2024-10-08T10:25:36.825" v="15" actId="2696"/>
        <pc:sldMkLst>
          <pc:docMk/>
          <pc:sldMk cId="2027534502" sldId="528"/>
        </pc:sldMkLst>
      </pc:sldChg>
      <pc:sldChg chg="del">
        <pc:chgData name="Hanane RHARRABI" userId="0718f7fd-5cbc-419a-adae-8ba31e8a4c5a" providerId="ADAL" clId="{73A1FBB5-B2D8-49F5-8FB4-1FE8F9FA092C}" dt="2024-10-08T10:25:36.825" v="15" actId="2696"/>
        <pc:sldMkLst>
          <pc:docMk/>
          <pc:sldMk cId="1803099883" sldId="529"/>
        </pc:sldMkLst>
      </pc:sldChg>
      <pc:sldChg chg="del">
        <pc:chgData name="Hanane RHARRABI" userId="0718f7fd-5cbc-419a-adae-8ba31e8a4c5a" providerId="ADAL" clId="{73A1FBB5-B2D8-49F5-8FB4-1FE8F9FA092C}" dt="2024-10-08T10:25:41.606" v="16" actId="2696"/>
        <pc:sldMkLst>
          <pc:docMk/>
          <pc:sldMk cId="673186317" sldId="530"/>
        </pc:sldMkLst>
      </pc:sldChg>
      <pc:sldChg chg="del">
        <pc:chgData name="Hanane RHARRABI" userId="0718f7fd-5cbc-419a-adae-8ba31e8a4c5a" providerId="ADAL" clId="{73A1FBB5-B2D8-49F5-8FB4-1FE8F9FA092C}" dt="2024-10-08T10:25:41.606" v="16" actId="2696"/>
        <pc:sldMkLst>
          <pc:docMk/>
          <pc:sldMk cId="1375950184" sldId="531"/>
        </pc:sldMkLst>
      </pc:sldChg>
      <pc:sldChg chg="del">
        <pc:chgData name="Hanane RHARRABI" userId="0718f7fd-5cbc-419a-adae-8ba31e8a4c5a" providerId="ADAL" clId="{73A1FBB5-B2D8-49F5-8FB4-1FE8F9FA092C}" dt="2024-10-08T10:25:41.606" v="16" actId="2696"/>
        <pc:sldMkLst>
          <pc:docMk/>
          <pc:sldMk cId="97071223" sldId="532"/>
        </pc:sldMkLst>
      </pc:sldChg>
      <pc:sldChg chg="del">
        <pc:chgData name="Hanane RHARRABI" userId="0718f7fd-5cbc-419a-adae-8ba31e8a4c5a" providerId="ADAL" clId="{73A1FBB5-B2D8-49F5-8FB4-1FE8F9FA092C}" dt="2024-10-07T20:24:53.422" v="8" actId="2696"/>
        <pc:sldMkLst>
          <pc:docMk/>
          <pc:sldMk cId="3551698321" sldId="538"/>
        </pc:sldMkLst>
      </pc:sldChg>
    </pc:docChg>
  </pc:docChgLst>
  <pc:docChgLst>
    <pc:chgData name="Hanane RHARRABI" userId="0718f7fd-5cbc-419a-adae-8ba31e8a4c5a" providerId="ADAL" clId="{378661A5-2A7D-453B-A109-4E1E9A5F4968}"/>
    <pc:docChg chg="undo custSel delSld modSld sldOrd addSection delSection modSection">
      <pc:chgData name="Hanane RHARRABI" userId="0718f7fd-5cbc-419a-adae-8ba31e8a4c5a" providerId="ADAL" clId="{378661A5-2A7D-453B-A109-4E1E9A5F4968}" dt="2023-09-26T19:15:12.182" v="76" actId="20577"/>
      <pc:docMkLst>
        <pc:docMk/>
      </pc:docMkLst>
      <pc:sldChg chg="modSp mod">
        <pc:chgData name="Hanane RHARRABI" userId="0718f7fd-5cbc-419a-adae-8ba31e8a4c5a" providerId="ADAL" clId="{378661A5-2A7D-453B-A109-4E1E9A5F4968}" dt="2023-09-26T19:15:12.182" v="76" actId="20577"/>
        <pc:sldMkLst>
          <pc:docMk/>
          <pc:sldMk cId="98516204" sldId="256"/>
        </pc:sldMkLst>
        <pc:spChg chg="mod">
          <ac:chgData name="Hanane RHARRABI" userId="0718f7fd-5cbc-419a-adae-8ba31e8a4c5a" providerId="ADAL" clId="{378661A5-2A7D-453B-A109-4E1E9A5F4968}" dt="2023-09-26T19:15:12.182" v="76" actId="20577"/>
          <ac:spMkLst>
            <pc:docMk/>
            <pc:sldMk cId="98516204" sldId="256"/>
            <ac:spMk id="2" creationId="{00000000-0000-0000-0000-000000000000}"/>
          </ac:spMkLst>
        </pc:spChg>
      </pc:sldChg>
      <pc:sldChg chg="del">
        <pc:chgData name="Hanane RHARRABI" userId="0718f7fd-5cbc-419a-adae-8ba31e8a4c5a" providerId="ADAL" clId="{378661A5-2A7D-453B-A109-4E1E9A5F4968}" dt="2023-09-22T12:55:11.206" v="5" actId="2696"/>
        <pc:sldMkLst>
          <pc:docMk/>
          <pc:sldMk cId="4060340769" sldId="261"/>
        </pc:sldMkLst>
      </pc:sldChg>
      <pc:sldChg chg="del">
        <pc:chgData name="Hanane RHARRABI" userId="0718f7fd-5cbc-419a-adae-8ba31e8a4c5a" providerId="ADAL" clId="{378661A5-2A7D-453B-A109-4E1E9A5F4968}" dt="2023-09-22T12:55:11.206" v="5" actId="2696"/>
        <pc:sldMkLst>
          <pc:docMk/>
          <pc:sldMk cId="441307573" sldId="264"/>
        </pc:sldMkLst>
      </pc:sldChg>
      <pc:sldChg chg="del">
        <pc:chgData name="Hanane RHARRABI" userId="0718f7fd-5cbc-419a-adae-8ba31e8a4c5a" providerId="ADAL" clId="{378661A5-2A7D-453B-A109-4E1E9A5F4968}" dt="2023-09-22T12:55:11.206" v="5" actId="2696"/>
        <pc:sldMkLst>
          <pc:docMk/>
          <pc:sldMk cId="515894722" sldId="265"/>
        </pc:sldMkLst>
      </pc:sldChg>
      <pc:sldChg chg="del">
        <pc:chgData name="Hanane RHARRABI" userId="0718f7fd-5cbc-419a-adae-8ba31e8a4c5a" providerId="ADAL" clId="{378661A5-2A7D-453B-A109-4E1E9A5F4968}" dt="2023-09-22T12:55:11.206" v="5" actId="2696"/>
        <pc:sldMkLst>
          <pc:docMk/>
          <pc:sldMk cId="243999560" sldId="266"/>
        </pc:sldMkLst>
      </pc:sldChg>
      <pc:sldChg chg="del">
        <pc:chgData name="Hanane RHARRABI" userId="0718f7fd-5cbc-419a-adae-8ba31e8a4c5a" providerId="ADAL" clId="{378661A5-2A7D-453B-A109-4E1E9A5F4968}" dt="2023-09-25T14:41:39.749" v="10" actId="2696"/>
        <pc:sldMkLst>
          <pc:docMk/>
          <pc:sldMk cId="2210346273" sldId="267"/>
        </pc:sldMkLst>
      </pc:sldChg>
      <pc:sldChg chg="del">
        <pc:chgData name="Hanane RHARRABI" userId="0718f7fd-5cbc-419a-adae-8ba31e8a4c5a" providerId="ADAL" clId="{378661A5-2A7D-453B-A109-4E1E9A5F4968}" dt="2023-09-25T14:41:39.749" v="10" actId="2696"/>
        <pc:sldMkLst>
          <pc:docMk/>
          <pc:sldMk cId="4258979449" sldId="268"/>
        </pc:sldMkLst>
      </pc:sldChg>
      <pc:sldChg chg="del">
        <pc:chgData name="Hanane RHARRABI" userId="0718f7fd-5cbc-419a-adae-8ba31e8a4c5a" providerId="ADAL" clId="{378661A5-2A7D-453B-A109-4E1E9A5F4968}" dt="2023-09-25T14:41:39.749" v="10" actId="2696"/>
        <pc:sldMkLst>
          <pc:docMk/>
          <pc:sldMk cId="2155504121" sldId="269"/>
        </pc:sldMkLst>
      </pc:sldChg>
      <pc:sldChg chg="del">
        <pc:chgData name="Hanane RHARRABI" userId="0718f7fd-5cbc-419a-adae-8ba31e8a4c5a" providerId="ADAL" clId="{378661A5-2A7D-453B-A109-4E1E9A5F4968}" dt="2023-09-25T14:41:39.749" v="10" actId="2696"/>
        <pc:sldMkLst>
          <pc:docMk/>
          <pc:sldMk cId="1352827117" sldId="270"/>
        </pc:sldMkLst>
      </pc:sldChg>
      <pc:sldChg chg="del">
        <pc:chgData name="Hanane RHARRABI" userId="0718f7fd-5cbc-419a-adae-8ba31e8a4c5a" providerId="ADAL" clId="{378661A5-2A7D-453B-A109-4E1E9A5F4968}" dt="2023-09-25T23:07:24.220" v="61" actId="2696"/>
        <pc:sldMkLst>
          <pc:docMk/>
          <pc:sldMk cId="4137254406" sldId="273"/>
        </pc:sldMkLst>
      </pc:sldChg>
      <pc:sldChg chg="del">
        <pc:chgData name="Hanane RHARRABI" userId="0718f7fd-5cbc-419a-adae-8ba31e8a4c5a" providerId="ADAL" clId="{378661A5-2A7D-453B-A109-4E1E9A5F4968}" dt="2023-09-25T14:41:39.749" v="10" actId="2696"/>
        <pc:sldMkLst>
          <pc:docMk/>
          <pc:sldMk cId="806888285" sldId="275"/>
        </pc:sldMkLst>
      </pc:sldChg>
      <pc:sldChg chg="del">
        <pc:chgData name="Hanane RHARRABI" userId="0718f7fd-5cbc-419a-adae-8ba31e8a4c5a" providerId="ADAL" clId="{378661A5-2A7D-453B-A109-4E1E9A5F4968}" dt="2023-09-25T14:41:39.749" v="10" actId="2696"/>
        <pc:sldMkLst>
          <pc:docMk/>
          <pc:sldMk cId="3913574225" sldId="276"/>
        </pc:sldMkLst>
      </pc:sldChg>
      <pc:sldChg chg="del">
        <pc:chgData name="Hanane RHARRABI" userId="0718f7fd-5cbc-419a-adae-8ba31e8a4c5a" providerId="ADAL" clId="{378661A5-2A7D-453B-A109-4E1E9A5F4968}" dt="2023-09-25T22:06:34.129" v="40" actId="2696"/>
        <pc:sldMkLst>
          <pc:docMk/>
          <pc:sldMk cId="297313776" sldId="277"/>
        </pc:sldMkLst>
      </pc:sldChg>
      <pc:sldChg chg="ord">
        <pc:chgData name="Hanane RHARRABI" userId="0718f7fd-5cbc-419a-adae-8ba31e8a4c5a" providerId="ADAL" clId="{378661A5-2A7D-453B-A109-4E1E9A5F4968}" dt="2023-09-25T22:04:03.910" v="37"/>
        <pc:sldMkLst>
          <pc:docMk/>
          <pc:sldMk cId="1513551284" sldId="278"/>
        </pc:sldMkLst>
      </pc:sldChg>
      <pc:sldChg chg="ord">
        <pc:chgData name="Hanane RHARRABI" userId="0718f7fd-5cbc-419a-adae-8ba31e8a4c5a" providerId="ADAL" clId="{378661A5-2A7D-453B-A109-4E1E9A5F4968}" dt="2023-09-25T22:04:05.676" v="39"/>
        <pc:sldMkLst>
          <pc:docMk/>
          <pc:sldMk cId="3424398454" sldId="279"/>
        </pc:sldMkLst>
      </pc:sldChg>
      <pc:sldChg chg="del">
        <pc:chgData name="Hanane RHARRABI" userId="0718f7fd-5cbc-419a-adae-8ba31e8a4c5a" providerId="ADAL" clId="{378661A5-2A7D-453B-A109-4E1E9A5F4968}" dt="2023-09-25T22:34:39.849" v="52" actId="18676"/>
        <pc:sldMkLst>
          <pc:docMk/>
          <pc:sldMk cId="3587393695" sldId="280"/>
        </pc:sldMkLst>
      </pc:sldChg>
      <pc:sldChg chg="modSp">
        <pc:chgData name="Hanane RHARRABI" userId="0718f7fd-5cbc-419a-adae-8ba31e8a4c5a" providerId="ADAL" clId="{378661A5-2A7D-453B-A109-4E1E9A5F4968}" dt="2023-09-25T22:59:02.591" v="54" actId="114"/>
        <pc:sldMkLst>
          <pc:docMk/>
          <pc:sldMk cId="3220934771" sldId="281"/>
        </pc:sldMkLst>
        <pc:graphicFrameChg chg="mod">
          <ac:chgData name="Hanane RHARRABI" userId="0718f7fd-5cbc-419a-adae-8ba31e8a4c5a" providerId="ADAL" clId="{378661A5-2A7D-453B-A109-4E1E9A5F4968}" dt="2023-09-25T22:59:02.591" v="54" actId="114"/>
          <ac:graphicFrameMkLst>
            <pc:docMk/>
            <pc:sldMk cId="3220934771" sldId="281"/>
            <ac:graphicFrameMk id="4" creationId="{00000000-0000-0000-0000-000000000000}"/>
          </ac:graphicFrameMkLst>
        </pc:graphicFrameChg>
      </pc:sldChg>
      <pc:sldChg chg="del">
        <pc:chgData name="Hanane RHARRABI" userId="0718f7fd-5cbc-419a-adae-8ba31e8a4c5a" providerId="ADAL" clId="{378661A5-2A7D-453B-A109-4E1E9A5F4968}" dt="2023-09-25T22:34:39.849" v="52" actId="18676"/>
        <pc:sldMkLst>
          <pc:docMk/>
          <pc:sldMk cId="1945326326" sldId="283"/>
        </pc:sldMkLst>
      </pc:sldChg>
      <pc:sldChg chg="del">
        <pc:chgData name="Hanane RHARRABI" userId="0718f7fd-5cbc-419a-adae-8ba31e8a4c5a" providerId="ADAL" clId="{378661A5-2A7D-453B-A109-4E1E9A5F4968}" dt="2023-09-25T22:34:39.849" v="52" actId="18676"/>
        <pc:sldMkLst>
          <pc:docMk/>
          <pc:sldMk cId="3391671084" sldId="284"/>
        </pc:sldMkLst>
      </pc:sldChg>
      <pc:sldChg chg="del">
        <pc:chgData name="Hanane RHARRABI" userId="0718f7fd-5cbc-419a-adae-8ba31e8a4c5a" providerId="ADAL" clId="{378661A5-2A7D-453B-A109-4E1E9A5F4968}" dt="2023-09-25T22:34:39.849" v="52" actId="18676"/>
        <pc:sldMkLst>
          <pc:docMk/>
          <pc:sldMk cId="847380505" sldId="286"/>
        </pc:sldMkLst>
      </pc:sldChg>
      <pc:sldChg chg="modSp">
        <pc:chgData name="Hanane RHARRABI" userId="0718f7fd-5cbc-419a-adae-8ba31e8a4c5a" providerId="ADAL" clId="{378661A5-2A7D-453B-A109-4E1E9A5F4968}" dt="2023-09-25T23:09:25.770" v="67" actId="208"/>
        <pc:sldMkLst>
          <pc:docMk/>
          <pc:sldMk cId="1629173241" sldId="287"/>
        </pc:sldMkLst>
        <pc:graphicFrameChg chg="mod">
          <ac:chgData name="Hanane RHARRABI" userId="0718f7fd-5cbc-419a-adae-8ba31e8a4c5a" providerId="ADAL" clId="{378661A5-2A7D-453B-A109-4E1E9A5F4968}" dt="2023-09-25T23:09:25.770" v="67" actId="208"/>
          <ac:graphicFrameMkLst>
            <pc:docMk/>
            <pc:sldMk cId="1629173241" sldId="287"/>
            <ac:graphicFrameMk id="4" creationId="{00000000-0000-0000-0000-000000000000}"/>
          </ac:graphicFrameMkLst>
        </pc:graphicFrameChg>
      </pc:sldChg>
      <pc:sldChg chg="del">
        <pc:chgData name="Hanane RHARRABI" userId="0718f7fd-5cbc-419a-adae-8ba31e8a4c5a" providerId="ADAL" clId="{378661A5-2A7D-453B-A109-4E1E9A5F4968}" dt="2023-09-25T23:06:28.388" v="55" actId="2696"/>
        <pc:sldMkLst>
          <pc:docMk/>
          <pc:sldMk cId="3062117297" sldId="291"/>
        </pc:sldMkLst>
      </pc:sldChg>
      <pc:sldChg chg="del">
        <pc:chgData name="Hanane RHARRABI" userId="0718f7fd-5cbc-419a-adae-8ba31e8a4c5a" providerId="ADAL" clId="{378661A5-2A7D-453B-A109-4E1E9A5F4968}" dt="2023-09-25T23:06:28.388" v="55" actId="2696"/>
        <pc:sldMkLst>
          <pc:docMk/>
          <pc:sldMk cId="2519011246" sldId="292"/>
        </pc:sldMkLst>
      </pc:sldChg>
      <pc:sldChg chg="del">
        <pc:chgData name="Hanane RHARRABI" userId="0718f7fd-5cbc-419a-adae-8ba31e8a4c5a" providerId="ADAL" clId="{378661A5-2A7D-453B-A109-4E1E9A5F4968}" dt="2023-09-25T23:06:28.388" v="55" actId="2696"/>
        <pc:sldMkLst>
          <pc:docMk/>
          <pc:sldMk cId="2598297819" sldId="293"/>
        </pc:sldMkLst>
      </pc:sldChg>
      <pc:sldChg chg="del">
        <pc:chgData name="Hanane RHARRABI" userId="0718f7fd-5cbc-419a-adae-8ba31e8a4c5a" providerId="ADAL" clId="{378661A5-2A7D-453B-A109-4E1E9A5F4968}" dt="2023-09-25T23:06:28.388" v="55" actId="2696"/>
        <pc:sldMkLst>
          <pc:docMk/>
          <pc:sldMk cId="579998743" sldId="294"/>
        </pc:sldMkLst>
      </pc:sldChg>
      <pc:sldChg chg="del">
        <pc:chgData name="Hanane RHARRABI" userId="0718f7fd-5cbc-419a-adae-8ba31e8a4c5a" providerId="ADAL" clId="{378661A5-2A7D-453B-A109-4E1E9A5F4968}" dt="2023-09-25T23:07:24.220" v="61" actId="2696"/>
        <pc:sldMkLst>
          <pc:docMk/>
          <pc:sldMk cId="1426756254" sldId="297"/>
        </pc:sldMkLst>
      </pc:sldChg>
      <pc:sldChg chg="del">
        <pc:chgData name="Hanane RHARRABI" userId="0718f7fd-5cbc-419a-adae-8ba31e8a4c5a" providerId="ADAL" clId="{378661A5-2A7D-453B-A109-4E1E9A5F4968}" dt="2023-09-25T23:07:24.220" v="61" actId="2696"/>
        <pc:sldMkLst>
          <pc:docMk/>
          <pc:sldMk cId="2142693110" sldId="308"/>
        </pc:sldMkLst>
      </pc:sldChg>
      <pc:sldChg chg="del">
        <pc:chgData name="Hanane RHARRABI" userId="0718f7fd-5cbc-419a-adae-8ba31e8a4c5a" providerId="ADAL" clId="{378661A5-2A7D-453B-A109-4E1E9A5F4968}" dt="2023-09-25T23:07:24.220" v="61" actId="2696"/>
        <pc:sldMkLst>
          <pc:docMk/>
          <pc:sldMk cId="2530512791" sldId="314"/>
        </pc:sldMkLst>
      </pc:sldChg>
      <pc:sldChg chg="del">
        <pc:chgData name="Hanane RHARRABI" userId="0718f7fd-5cbc-419a-adae-8ba31e8a4c5a" providerId="ADAL" clId="{378661A5-2A7D-453B-A109-4E1E9A5F4968}" dt="2023-09-25T23:07:24.220" v="61" actId="2696"/>
        <pc:sldMkLst>
          <pc:docMk/>
          <pc:sldMk cId="1402733247" sldId="315"/>
        </pc:sldMkLst>
      </pc:sldChg>
      <pc:sldChg chg="del">
        <pc:chgData name="Hanane RHARRABI" userId="0718f7fd-5cbc-419a-adae-8ba31e8a4c5a" providerId="ADAL" clId="{378661A5-2A7D-453B-A109-4E1E9A5F4968}" dt="2023-09-25T23:07:24.220" v="61" actId="2696"/>
        <pc:sldMkLst>
          <pc:docMk/>
          <pc:sldMk cId="1128860190" sldId="316"/>
        </pc:sldMkLst>
      </pc:sldChg>
      <pc:sldChg chg="del">
        <pc:chgData name="Hanane RHARRABI" userId="0718f7fd-5cbc-419a-adae-8ba31e8a4c5a" providerId="ADAL" clId="{378661A5-2A7D-453B-A109-4E1E9A5F4968}" dt="2023-09-25T23:07:24.220" v="61" actId="2696"/>
        <pc:sldMkLst>
          <pc:docMk/>
          <pc:sldMk cId="3448374642" sldId="317"/>
        </pc:sldMkLst>
      </pc:sldChg>
      <pc:sldChg chg="del">
        <pc:chgData name="Hanane RHARRABI" userId="0718f7fd-5cbc-419a-adae-8ba31e8a4c5a" providerId="ADAL" clId="{378661A5-2A7D-453B-A109-4E1E9A5F4968}" dt="2023-09-25T23:07:24.220" v="61" actId="2696"/>
        <pc:sldMkLst>
          <pc:docMk/>
          <pc:sldMk cId="3557976819" sldId="318"/>
        </pc:sldMkLst>
      </pc:sldChg>
      <pc:sldChg chg="del">
        <pc:chgData name="Hanane RHARRABI" userId="0718f7fd-5cbc-419a-adae-8ba31e8a4c5a" providerId="ADAL" clId="{378661A5-2A7D-453B-A109-4E1E9A5F4968}" dt="2023-09-25T23:07:24.220" v="61" actId="2696"/>
        <pc:sldMkLst>
          <pc:docMk/>
          <pc:sldMk cId="3450769235" sldId="319"/>
        </pc:sldMkLst>
      </pc:sldChg>
      <pc:sldChg chg="del">
        <pc:chgData name="Hanane RHARRABI" userId="0718f7fd-5cbc-419a-adae-8ba31e8a4c5a" providerId="ADAL" clId="{378661A5-2A7D-453B-A109-4E1E9A5F4968}" dt="2023-09-25T23:07:24.220" v="61" actId="2696"/>
        <pc:sldMkLst>
          <pc:docMk/>
          <pc:sldMk cId="2491434371" sldId="320"/>
        </pc:sldMkLst>
      </pc:sldChg>
      <pc:sldChg chg="del">
        <pc:chgData name="Hanane RHARRABI" userId="0718f7fd-5cbc-419a-adae-8ba31e8a4c5a" providerId="ADAL" clId="{378661A5-2A7D-453B-A109-4E1E9A5F4968}" dt="2023-09-25T23:07:24.220" v="61" actId="2696"/>
        <pc:sldMkLst>
          <pc:docMk/>
          <pc:sldMk cId="1549395546" sldId="321"/>
        </pc:sldMkLst>
      </pc:sldChg>
      <pc:sldChg chg="del">
        <pc:chgData name="Hanane RHARRABI" userId="0718f7fd-5cbc-419a-adae-8ba31e8a4c5a" providerId="ADAL" clId="{378661A5-2A7D-453B-A109-4E1E9A5F4968}" dt="2023-09-25T23:07:24.220" v="61" actId="2696"/>
        <pc:sldMkLst>
          <pc:docMk/>
          <pc:sldMk cId="1233616700" sldId="322"/>
        </pc:sldMkLst>
      </pc:sldChg>
      <pc:sldChg chg="del">
        <pc:chgData name="Hanane RHARRABI" userId="0718f7fd-5cbc-419a-adae-8ba31e8a4c5a" providerId="ADAL" clId="{378661A5-2A7D-453B-A109-4E1E9A5F4968}" dt="2023-09-25T23:07:24.220" v="61" actId="2696"/>
        <pc:sldMkLst>
          <pc:docMk/>
          <pc:sldMk cId="1116958727" sldId="323"/>
        </pc:sldMkLst>
      </pc:sldChg>
      <pc:sldChg chg="del">
        <pc:chgData name="Hanane RHARRABI" userId="0718f7fd-5cbc-419a-adae-8ba31e8a4c5a" providerId="ADAL" clId="{378661A5-2A7D-453B-A109-4E1E9A5F4968}" dt="2023-09-25T23:07:24.220" v="61" actId="2696"/>
        <pc:sldMkLst>
          <pc:docMk/>
          <pc:sldMk cId="3820705786" sldId="324"/>
        </pc:sldMkLst>
      </pc:sldChg>
      <pc:sldChg chg="del">
        <pc:chgData name="Hanane RHARRABI" userId="0718f7fd-5cbc-419a-adae-8ba31e8a4c5a" providerId="ADAL" clId="{378661A5-2A7D-453B-A109-4E1E9A5F4968}" dt="2023-09-25T23:07:24.220" v="61" actId="2696"/>
        <pc:sldMkLst>
          <pc:docMk/>
          <pc:sldMk cId="3615009106" sldId="328"/>
        </pc:sldMkLst>
      </pc:sldChg>
      <pc:sldChg chg="del">
        <pc:chgData name="Hanane RHARRABI" userId="0718f7fd-5cbc-419a-adae-8ba31e8a4c5a" providerId="ADAL" clId="{378661A5-2A7D-453B-A109-4E1E9A5F4968}" dt="2023-09-25T23:07:24.220" v="61" actId="2696"/>
        <pc:sldMkLst>
          <pc:docMk/>
          <pc:sldMk cId="1548863912" sldId="329"/>
        </pc:sldMkLst>
      </pc:sldChg>
      <pc:sldChg chg="del">
        <pc:chgData name="Hanane RHARRABI" userId="0718f7fd-5cbc-419a-adae-8ba31e8a4c5a" providerId="ADAL" clId="{378661A5-2A7D-453B-A109-4E1E9A5F4968}" dt="2023-09-25T23:07:24.220" v="61" actId="2696"/>
        <pc:sldMkLst>
          <pc:docMk/>
          <pc:sldMk cId="742908301" sldId="330"/>
        </pc:sldMkLst>
      </pc:sldChg>
      <pc:sldChg chg="del">
        <pc:chgData name="Hanane RHARRABI" userId="0718f7fd-5cbc-419a-adae-8ba31e8a4c5a" providerId="ADAL" clId="{378661A5-2A7D-453B-A109-4E1E9A5F4968}" dt="2023-09-25T23:07:24.220" v="61" actId="2696"/>
        <pc:sldMkLst>
          <pc:docMk/>
          <pc:sldMk cId="3669550279" sldId="331"/>
        </pc:sldMkLst>
      </pc:sldChg>
      <pc:sldChg chg="del">
        <pc:chgData name="Hanane RHARRABI" userId="0718f7fd-5cbc-419a-adae-8ba31e8a4c5a" providerId="ADAL" clId="{378661A5-2A7D-453B-A109-4E1E9A5F4968}" dt="2023-09-25T23:07:24.220" v="61" actId="2696"/>
        <pc:sldMkLst>
          <pc:docMk/>
          <pc:sldMk cId="2238643804" sldId="332"/>
        </pc:sldMkLst>
      </pc:sldChg>
      <pc:sldChg chg="modSp">
        <pc:chgData name="Hanane RHARRABI" userId="0718f7fd-5cbc-419a-adae-8ba31e8a4c5a" providerId="ADAL" clId="{378661A5-2A7D-453B-A109-4E1E9A5F4968}" dt="2023-09-25T23:07:55.290" v="64" actId="208"/>
        <pc:sldMkLst>
          <pc:docMk/>
          <pc:sldMk cId="182344379" sldId="333"/>
        </pc:sldMkLst>
        <pc:graphicFrameChg chg="mod">
          <ac:chgData name="Hanane RHARRABI" userId="0718f7fd-5cbc-419a-adae-8ba31e8a4c5a" providerId="ADAL" clId="{378661A5-2A7D-453B-A109-4E1E9A5F4968}" dt="2023-09-25T23:07:55.290" v="64" actId="208"/>
          <ac:graphicFrameMkLst>
            <pc:docMk/>
            <pc:sldMk cId="182344379" sldId="333"/>
            <ac:graphicFrameMk id="5" creationId="{547BD9A0-595A-45E2-8927-9096FC60827F}"/>
          </ac:graphicFrameMkLst>
        </pc:graphicFrameChg>
      </pc:sldChg>
      <pc:sldChg chg="modSp mod">
        <pc:chgData name="Hanane RHARRABI" userId="0718f7fd-5cbc-419a-adae-8ba31e8a4c5a" providerId="ADAL" clId="{378661A5-2A7D-453B-A109-4E1E9A5F4968}" dt="2023-09-25T14:47:13.286" v="20" actId="1076"/>
        <pc:sldMkLst>
          <pc:docMk/>
          <pc:sldMk cId="4060080098" sldId="334"/>
        </pc:sldMkLst>
        <pc:spChg chg="mod">
          <ac:chgData name="Hanane RHARRABI" userId="0718f7fd-5cbc-419a-adae-8ba31e8a4c5a" providerId="ADAL" clId="{378661A5-2A7D-453B-A109-4E1E9A5F4968}" dt="2023-09-25T14:47:13.286" v="20" actId="1076"/>
          <ac:spMkLst>
            <pc:docMk/>
            <pc:sldMk cId="4060080098" sldId="334"/>
            <ac:spMk id="6" creationId="{148A2A31-EE7F-4BDA-A3CE-268825EE8D55}"/>
          </ac:spMkLst>
        </pc:spChg>
        <pc:graphicFrameChg chg="mod">
          <ac:chgData name="Hanane RHARRABI" userId="0718f7fd-5cbc-419a-adae-8ba31e8a4c5a" providerId="ADAL" clId="{378661A5-2A7D-453B-A109-4E1E9A5F4968}" dt="2023-09-25T14:47:03.940" v="17" actId="208"/>
          <ac:graphicFrameMkLst>
            <pc:docMk/>
            <pc:sldMk cId="4060080098" sldId="334"/>
            <ac:graphicFrameMk id="5" creationId="{472110F5-C5A4-4087-939F-8D4B9CEEF587}"/>
          </ac:graphicFrameMkLst>
        </pc:graphicFrameChg>
      </pc:sldChg>
      <pc:sldChg chg="modSp">
        <pc:chgData name="Hanane RHARRABI" userId="0718f7fd-5cbc-419a-adae-8ba31e8a4c5a" providerId="ADAL" clId="{378661A5-2A7D-453B-A109-4E1E9A5F4968}" dt="2023-09-25T14:47:28.626" v="24" actId="208"/>
        <pc:sldMkLst>
          <pc:docMk/>
          <pc:sldMk cId="2132545680" sldId="335"/>
        </pc:sldMkLst>
        <pc:graphicFrameChg chg="mod">
          <ac:chgData name="Hanane RHARRABI" userId="0718f7fd-5cbc-419a-adae-8ba31e8a4c5a" providerId="ADAL" clId="{378661A5-2A7D-453B-A109-4E1E9A5F4968}" dt="2023-09-25T14:47:28.626" v="24" actId="208"/>
          <ac:graphicFrameMkLst>
            <pc:docMk/>
            <pc:sldMk cId="2132545680" sldId="335"/>
            <ac:graphicFrameMk id="4" creationId="{00000000-0000-0000-0000-000000000000}"/>
          </ac:graphicFrameMkLst>
        </pc:graphicFrameChg>
      </pc:sldChg>
      <pc:sldChg chg="modSp">
        <pc:chgData name="Hanane RHARRABI" userId="0718f7fd-5cbc-419a-adae-8ba31e8a4c5a" providerId="ADAL" clId="{378661A5-2A7D-453B-A109-4E1E9A5F4968}" dt="2023-09-25T14:47:37.008" v="27" actId="208"/>
        <pc:sldMkLst>
          <pc:docMk/>
          <pc:sldMk cId="4043093276" sldId="336"/>
        </pc:sldMkLst>
        <pc:graphicFrameChg chg="mod">
          <ac:chgData name="Hanane RHARRABI" userId="0718f7fd-5cbc-419a-adae-8ba31e8a4c5a" providerId="ADAL" clId="{378661A5-2A7D-453B-A109-4E1E9A5F4968}" dt="2023-09-25T14:47:37.008" v="27" actId="208"/>
          <ac:graphicFrameMkLst>
            <pc:docMk/>
            <pc:sldMk cId="4043093276" sldId="336"/>
            <ac:graphicFrameMk id="6" creationId="{00000000-0000-0000-0000-000000000000}"/>
          </ac:graphicFrameMkLst>
        </pc:graphicFrameChg>
      </pc:sldChg>
      <pc:sldChg chg="ord">
        <pc:chgData name="Hanane RHARRABI" userId="0718f7fd-5cbc-419a-adae-8ba31e8a4c5a" providerId="ADAL" clId="{378661A5-2A7D-453B-A109-4E1E9A5F4968}" dt="2023-09-26T19:14:29.149" v="73"/>
        <pc:sldMkLst>
          <pc:docMk/>
          <pc:sldMk cId="1662511355" sldId="337"/>
        </pc:sldMkLst>
      </pc:sldChg>
      <pc:sldChg chg="ord">
        <pc:chgData name="Hanane RHARRABI" userId="0718f7fd-5cbc-419a-adae-8ba31e8a4c5a" providerId="ADAL" clId="{378661A5-2A7D-453B-A109-4E1E9A5F4968}" dt="2023-09-26T19:14:13.840" v="71"/>
        <pc:sldMkLst>
          <pc:docMk/>
          <pc:sldMk cId="2278060829" sldId="338"/>
        </pc:sldMkLst>
      </pc:sldChg>
      <pc:sldChg chg="modSp">
        <pc:chgData name="Hanane RHARRABI" userId="0718f7fd-5cbc-419a-adae-8ba31e8a4c5a" providerId="ADAL" clId="{378661A5-2A7D-453B-A109-4E1E9A5F4968}" dt="2023-09-25T14:47:46.732" v="29" actId="208"/>
        <pc:sldMkLst>
          <pc:docMk/>
          <pc:sldMk cId="2141014222" sldId="339"/>
        </pc:sldMkLst>
        <pc:graphicFrameChg chg="mod">
          <ac:chgData name="Hanane RHARRABI" userId="0718f7fd-5cbc-419a-adae-8ba31e8a4c5a" providerId="ADAL" clId="{378661A5-2A7D-453B-A109-4E1E9A5F4968}" dt="2023-09-25T14:47:46.732" v="29" actId="208"/>
          <ac:graphicFrameMkLst>
            <pc:docMk/>
            <pc:sldMk cId="2141014222" sldId="339"/>
            <ac:graphicFrameMk id="4" creationId="{00000000-0000-0000-0000-000000000000}"/>
          </ac:graphicFrameMkLst>
        </pc:graphicFrameChg>
      </pc:sldChg>
      <pc:sldChg chg="del">
        <pc:chgData name="Hanane RHARRABI" userId="0718f7fd-5cbc-419a-adae-8ba31e8a4c5a" providerId="ADAL" clId="{378661A5-2A7D-453B-A109-4E1E9A5F4968}" dt="2023-09-22T12:55:11.206" v="5" actId="2696"/>
        <pc:sldMkLst>
          <pc:docMk/>
          <pc:sldMk cId="3250673231" sldId="533"/>
        </pc:sldMkLst>
      </pc:sldChg>
      <pc:sldChg chg="modSp">
        <pc:chgData name="Hanane RHARRABI" userId="0718f7fd-5cbc-419a-adae-8ba31e8a4c5a" providerId="ADAL" clId="{378661A5-2A7D-453B-A109-4E1E9A5F4968}" dt="2023-09-25T22:07:14.163" v="42" actId="208"/>
        <pc:sldMkLst>
          <pc:docMk/>
          <pc:sldMk cId="291517328" sldId="534"/>
        </pc:sldMkLst>
        <pc:graphicFrameChg chg="mod">
          <ac:chgData name="Hanane RHARRABI" userId="0718f7fd-5cbc-419a-adae-8ba31e8a4c5a" providerId="ADAL" clId="{378661A5-2A7D-453B-A109-4E1E9A5F4968}" dt="2023-09-25T22:07:14.163" v="42" actId="208"/>
          <ac:graphicFrameMkLst>
            <pc:docMk/>
            <pc:sldMk cId="291517328" sldId="534"/>
            <ac:graphicFrameMk id="5" creationId="{00000000-0000-0000-0000-000000000000}"/>
          </ac:graphicFrameMkLst>
        </pc:graphicFrameChg>
      </pc:sldChg>
      <pc:sldChg chg="del">
        <pc:chgData name="Hanane RHARRABI" userId="0718f7fd-5cbc-419a-adae-8ba31e8a4c5a" providerId="ADAL" clId="{378661A5-2A7D-453B-A109-4E1E9A5F4968}" dt="2023-09-22T12:55:11.206" v="5" actId="2696"/>
        <pc:sldMkLst>
          <pc:docMk/>
          <pc:sldMk cId="3918788399" sldId="534"/>
        </pc:sldMkLst>
      </pc:sldChg>
      <pc:sldChg chg="modSp ord">
        <pc:chgData name="Hanane RHARRABI" userId="0718f7fd-5cbc-419a-adae-8ba31e8a4c5a" providerId="ADAL" clId="{378661A5-2A7D-453B-A109-4E1E9A5F4968}" dt="2023-09-25T22:28:28.172" v="47"/>
        <pc:sldMkLst>
          <pc:docMk/>
          <pc:sldMk cId="2123353824" sldId="536"/>
        </pc:sldMkLst>
        <pc:graphicFrameChg chg="mod">
          <ac:chgData name="Hanane RHARRABI" userId="0718f7fd-5cbc-419a-adae-8ba31e8a4c5a" providerId="ADAL" clId="{378661A5-2A7D-453B-A109-4E1E9A5F4968}" dt="2023-09-25T22:27:50.458" v="43" actId="20577"/>
          <ac:graphicFrameMkLst>
            <pc:docMk/>
            <pc:sldMk cId="2123353824" sldId="536"/>
            <ac:graphicFrameMk id="4" creationId="{00000000-0000-0000-0000-000000000000}"/>
          </ac:graphicFrameMkLst>
        </pc:graphicFrameChg>
      </pc:sldChg>
      <pc:sldChg chg="modSp mod">
        <pc:chgData name="Hanane RHARRABI" userId="0718f7fd-5cbc-419a-adae-8ba31e8a4c5a" providerId="ADAL" clId="{378661A5-2A7D-453B-A109-4E1E9A5F4968}" dt="2023-09-25T22:29:06.655" v="50" actId="115"/>
        <pc:sldMkLst>
          <pc:docMk/>
          <pc:sldMk cId="3551698321" sldId="538"/>
        </pc:sldMkLst>
        <pc:spChg chg="mod">
          <ac:chgData name="Hanane RHARRABI" userId="0718f7fd-5cbc-419a-adae-8ba31e8a4c5a" providerId="ADAL" clId="{378661A5-2A7D-453B-A109-4E1E9A5F4968}" dt="2023-09-25T22:29:06.655" v="50" actId="115"/>
          <ac:spMkLst>
            <pc:docMk/>
            <pc:sldMk cId="3551698321" sldId="538"/>
            <ac:spMk id="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CB5584-E129-4CB5-BC78-4EB3444192F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B015EE47-B867-4585-A0FA-AD5CA8CCFC27}">
      <dgm:prSet phldrT="[Texte]" custT="1"/>
      <dgm:spPr/>
      <dgm:t>
        <a:bodyPr/>
        <a:lstStyle/>
        <a:p>
          <a:r>
            <a:rPr lang="fr-FR" sz="1800" b="1" dirty="0">
              <a:solidFill>
                <a:schemeClr val="tx1"/>
              </a:solidFill>
              <a:latin typeface="Century Gothic" panose="020B0502020202020204" pitchFamily="34" charset="0"/>
            </a:rPr>
            <a:t>Règles de</a:t>
          </a:r>
        </a:p>
        <a:p>
          <a:r>
            <a:rPr lang="fr-FR" sz="1800" b="1" dirty="0">
              <a:solidFill>
                <a:schemeClr val="tx1"/>
              </a:solidFill>
              <a:latin typeface="Century Gothic" panose="020B0502020202020204" pitchFamily="34" charset="0"/>
            </a:rPr>
            <a:t> droit </a:t>
          </a:r>
        </a:p>
      </dgm:t>
    </dgm:pt>
    <dgm:pt modelId="{25484A10-77E6-4DD4-AE29-9A04EC6E85A9}" type="parTrans" cxnId="{9D582BE6-6006-4955-B97C-B1F4412EF23D}">
      <dgm:prSet/>
      <dgm:spPr/>
      <dgm:t>
        <a:bodyPr/>
        <a:lstStyle/>
        <a:p>
          <a:endParaRPr lang="fr-FR"/>
        </a:p>
      </dgm:t>
    </dgm:pt>
    <dgm:pt modelId="{BB5073EE-F295-4145-81E8-CAC36CBB95E7}" type="sibTrans" cxnId="{9D582BE6-6006-4955-B97C-B1F4412EF23D}">
      <dgm:prSet/>
      <dgm:spPr/>
      <dgm:t>
        <a:bodyPr/>
        <a:lstStyle/>
        <a:p>
          <a:endParaRPr lang="fr-FR"/>
        </a:p>
      </dgm:t>
    </dgm:pt>
    <dgm:pt modelId="{1E183508-635A-4B58-9568-9A0F65A7D65D}">
      <dgm:prSet phldrT="[Texte]" custT="1"/>
      <dgm:spPr/>
      <dgm:t>
        <a:bodyPr/>
        <a:lstStyle/>
        <a:p>
          <a:pPr algn="just"/>
          <a:r>
            <a:rPr lang="fr-FR" sz="1800" dirty="0">
              <a:latin typeface="Century Gothic" panose="020B0502020202020204" pitchFamily="34" charset="0"/>
            </a:rPr>
            <a:t>La règle de droit « n’est ni une règle de salut, ni une loi d’amour : </a:t>
          </a:r>
          <a:r>
            <a:rPr lang="fr-FR" sz="1800" b="1" dirty="0">
              <a:latin typeface="Century Gothic" panose="020B0502020202020204" pitchFamily="34" charset="0"/>
            </a:rPr>
            <a:t>c’est un facteur d’ordre, un régulateur de la vie sociale</a:t>
          </a:r>
          <a:r>
            <a:rPr lang="fr-FR" sz="1800" dirty="0">
              <a:latin typeface="Century Gothic" panose="020B0502020202020204" pitchFamily="34" charset="0"/>
            </a:rPr>
            <a:t>… » J.L BERGEL, Théorie générale du droit, 4</a:t>
          </a:r>
          <a:r>
            <a:rPr lang="fr-FR" sz="1800" baseline="30000" dirty="0">
              <a:latin typeface="Century Gothic" panose="020B0502020202020204" pitchFamily="34" charset="0"/>
            </a:rPr>
            <a:t>ème</a:t>
          </a:r>
          <a:r>
            <a:rPr lang="fr-FR" sz="1800" dirty="0">
              <a:latin typeface="Century Gothic" panose="020B0502020202020204" pitchFamily="34" charset="0"/>
            </a:rPr>
            <a:t> édition, 2004. </a:t>
          </a:r>
        </a:p>
      </dgm:t>
    </dgm:pt>
    <dgm:pt modelId="{E9D6EA97-4C55-4803-A8A6-AD004BE3E4DC}" type="parTrans" cxnId="{DB91E692-8B09-4716-955E-07ED9D217BC4}">
      <dgm:prSet/>
      <dgm:spPr/>
      <dgm:t>
        <a:bodyPr/>
        <a:lstStyle/>
        <a:p>
          <a:endParaRPr lang="fr-FR"/>
        </a:p>
      </dgm:t>
    </dgm:pt>
    <dgm:pt modelId="{9235C11C-9B4E-4DC4-B768-668627988983}" type="sibTrans" cxnId="{DB91E692-8B09-4716-955E-07ED9D217BC4}">
      <dgm:prSet/>
      <dgm:spPr/>
      <dgm:t>
        <a:bodyPr/>
        <a:lstStyle/>
        <a:p>
          <a:endParaRPr lang="fr-FR"/>
        </a:p>
      </dgm:t>
    </dgm:pt>
    <dgm:pt modelId="{27CADFC6-1A69-4858-9C9F-BBF27774856C}">
      <dgm:prSet phldrT="[Texte]" custT="1"/>
      <dgm:spPr/>
      <dgm:t>
        <a:bodyPr/>
        <a:lstStyle/>
        <a:p>
          <a:endParaRPr lang="fr-FR" sz="1600" b="1" dirty="0">
            <a:solidFill>
              <a:schemeClr val="tx1"/>
            </a:solidFill>
            <a:latin typeface="Century Gothic" panose="020B0502020202020204" pitchFamily="34" charset="0"/>
          </a:endParaRPr>
        </a:p>
        <a:p>
          <a:r>
            <a:rPr lang="fr-FR" sz="1800" b="1" dirty="0">
              <a:solidFill>
                <a:schemeClr val="tx1"/>
              </a:solidFill>
              <a:latin typeface="Century Gothic" panose="020B0502020202020204" pitchFamily="34" charset="0"/>
            </a:rPr>
            <a:t>Règles morales  </a:t>
          </a:r>
        </a:p>
      </dgm:t>
    </dgm:pt>
    <dgm:pt modelId="{04479E91-8A92-4EA7-A885-946580D5878D}" type="parTrans" cxnId="{63E54EEE-307D-4C60-B390-E7D25D11C5BB}">
      <dgm:prSet/>
      <dgm:spPr/>
      <dgm:t>
        <a:bodyPr/>
        <a:lstStyle/>
        <a:p>
          <a:endParaRPr lang="fr-FR"/>
        </a:p>
      </dgm:t>
    </dgm:pt>
    <dgm:pt modelId="{D0FC89DC-2DA5-467A-8B66-3596D1A9BA8B}" type="sibTrans" cxnId="{63E54EEE-307D-4C60-B390-E7D25D11C5BB}">
      <dgm:prSet/>
      <dgm:spPr/>
      <dgm:t>
        <a:bodyPr/>
        <a:lstStyle/>
        <a:p>
          <a:endParaRPr lang="fr-FR"/>
        </a:p>
      </dgm:t>
    </dgm:pt>
    <dgm:pt modelId="{11BAD332-0885-4F39-A93A-B16C30AD097F}">
      <dgm:prSet phldrT="[Texte]" custT="1"/>
      <dgm:spPr/>
      <dgm:t>
        <a:bodyPr/>
        <a:lstStyle/>
        <a:p>
          <a:pPr algn="just"/>
          <a:r>
            <a:rPr lang="fr-FR" sz="1800" dirty="0">
              <a:latin typeface="Century Gothic" panose="020B0502020202020204" pitchFamily="34" charset="0"/>
            </a:rPr>
            <a:t>Elles s’intéressent aux </a:t>
          </a:r>
          <a:r>
            <a:rPr lang="fr-FR" sz="1800" b="1" dirty="0">
              <a:latin typeface="Century Gothic" panose="020B0502020202020204" pitchFamily="34" charset="0"/>
            </a:rPr>
            <a:t>devoirs de l’homme à l’égard des autres hommes et à l’égard de lui-même. </a:t>
          </a:r>
          <a:r>
            <a:rPr lang="fr-FR" sz="1800" dirty="0">
              <a:latin typeface="Century Gothic" panose="020B0502020202020204" pitchFamily="34" charset="0"/>
            </a:rPr>
            <a:t>Elles tendent à la perfection de la personne et à l’épanouissement de sa conscience.</a:t>
          </a:r>
        </a:p>
      </dgm:t>
    </dgm:pt>
    <dgm:pt modelId="{A3CD331B-8C63-44B3-9683-96C8516AC264}" type="parTrans" cxnId="{C9345046-BC0C-4FCA-8F73-9A2B95BFC511}">
      <dgm:prSet/>
      <dgm:spPr/>
      <dgm:t>
        <a:bodyPr/>
        <a:lstStyle/>
        <a:p>
          <a:endParaRPr lang="fr-FR"/>
        </a:p>
      </dgm:t>
    </dgm:pt>
    <dgm:pt modelId="{E5BB5800-0FF0-452C-9C3B-93A98304283B}" type="sibTrans" cxnId="{C9345046-BC0C-4FCA-8F73-9A2B95BFC511}">
      <dgm:prSet/>
      <dgm:spPr/>
      <dgm:t>
        <a:bodyPr/>
        <a:lstStyle/>
        <a:p>
          <a:endParaRPr lang="fr-FR"/>
        </a:p>
      </dgm:t>
    </dgm:pt>
    <dgm:pt modelId="{F51371C4-0703-42DC-B569-705696D75E43}">
      <dgm:prSet phldrT="[Texte]" custT="1"/>
      <dgm:spPr/>
      <dgm:t>
        <a:bodyPr/>
        <a:lstStyle/>
        <a:p>
          <a:pPr algn="l"/>
          <a:r>
            <a:rPr lang="fr-FR" sz="1800" b="1" dirty="0">
              <a:latin typeface="Century Gothic" panose="020B0502020202020204" pitchFamily="34" charset="0"/>
            </a:rPr>
            <a:t>Sanctions psychologiques</a:t>
          </a:r>
        </a:p>
      </dgm:t>
    </dgm:pt>
    <dgm:pt modelId="{E588A049-A4BE-432D-ADEA-8A377E10AC47}" type="parTrans" cxnId="{2746BB09-5F4C-4737-AD8B-C22908E933A4}">
      <dgm:prSet/>
      <dgm:spPr/>
      <dgm:t>
        <a:bodyPr/>
        <a:lstStyle/>
        <a:p>
          <a:endParaRPr lang="fr-FR"/>
        </a:p>
      </dgm:t>
    </dgm:pt>
    <dgm:pt modelId="{3062F456-B733-4147-8BDF-9253646D6B6E}" type="sibTrans" cxnId="{2746BB09-5F4C-4737-AD8B-C22908E933A4}">
      <dgm:prSet/>
      <dgm:spPr/>
      <dgm:t>
        <a:bodyPr/>
        <a:lstStyle/>
        <a:p>
          <a:endParaRPr lang="fr-FR"/>
        </a:p>
      </dgm:t>
    </dgm:pt>
    <dgm:pt modelId="{18A54593-0FCF-4B45-B33C-15A49888BF33}">
      <dgm:prSet phldrT="[Texte]" custT="1"/>
      <dgm:spPr/>
      <dgm:t>
        <a:bodyPr/>
        <a:lstStyle/>
        <a:p>
          <a:endParaRPr lang="fr-FR" sz="1600" b="1" dirty="0">
            <a:solidFill>
              <a:schemeClr val="tx1"/>
            </a:solidFill>
            <a:latin typeface="Century Gothic" panose="020B0502020202020204" pitchFamily="34" charset="0"/>
          </a:endParaRPr>
        </a:p>
        <a:p>
          <a:r>
            <a:rPr lang="fr-FR" sz="1800" b="1" dirty="0">
              <a:solidFill>
                <a:schemeClr val="tx1"/>
              </a:solidFill>
              <a:latin typeface="Century Gothic" panose="020B0502020202020204" pitchFamily="34" charset="0"/>
            </a:rPr>
            <a:t>Règles religieuses  </a:t>
          </a:r>
        </a:p>
      </dgm:t>
    </dgm:pt>
    <dgm:pt modelId="{86EFB799-B5BD-445D-A251-1E745D2768A0}" type="parTrans" cxnId="{2C0B4BE5-7D67-4CFA-A664-3A0CF2B37A73}">
      <dgm:prSet/>
      <dgm:spPr/>
      <dgm:t>
        <a:bodyPr/>
        <a:lstStyle/>
        <a:p>
          <a:endParaRPr lang="fr-FR"/>
        </a:p>
      </dgm:t>
    </dgm:pt>
    <dgm:pt modelId="{FEDE162F-B6D2-4146-8A93-844C81F557C3}" type="sibTrans" cxnId="{2C0B4BE5-7D67-4CFA-A664-3A0CF2B37A73}">
      <dgm:prSet/>
      <dgm:spPr/>
      <dgm:t>
        <a:bodyPr/>
        <a:lstStyle/>
        <a:p>
          <a:endParaRPr lang="fr-FR"/>
        </a:p>
      </dgm:t>
    </dgm:pt>
    <dgm:pt modelId="{92A1215F-C74A-4EC5-9195-4DF2547A82CC}">
      <dgm:prSet phldrT="[Texte]" custT="1"/>
      <dgm:spPr/>
      <dgm:t>
        <a:bodyPr/>
        <a:lstStyle/>
        <a:p>
          <a:r>
            <a:rPr lang="fr-FR" sz="1800" dirty="0">
              <a:latin typeface="Century Gothic" panose="020B0502020202020204" pitchFamily="34" charset="0"/>
            </a:rPr>
            <a:t>Elles concernent essentiellement </a:t>
          </a:r>
          <a:r>
            <a:rPr lang="fr-FR" sz="1800" b="1" dirty="0">
              <a:latin typeface="Century Gothic" panose="020B0502020202020204" pitchFamily="34" charset="0"/>
            </a:rPr>
            <a:t>les rapports de l’individu avec son créateur (Dieu) </a:t>
          </a:r>
          <a:r>
            <a:rPr lang="fr-FR" sz="1800" b="0" dirty="0">
              <a:latin typeface="Century Gothic" panose="020B0502020202020204" pitchFamily="34" charset="0"/>
            </a:rPr>
            <a:t>et</a:t>
          </a:r>
          <a:r>
            <a:rPr lang="fr-FR" sz="1800" b="1" dirty="0">
              <a:latin typeface="Century Gothic" panose="020B0502020202020204" pitchFamily="34" charset="0"/>
            </a:rPr>
            <a:t> </a:t>
          </a:r>
          <a:r>
            <a:rPr lang="fr-FR" sz="1800" dirty="0">
              <a:latin typeface="Century Gothic" panose="020B0502020202020204" pitchFamily="34" charset="0"/>
            </a:rPr>
            <a:t>tendent au perfectionnement de l’être et à la paix de l’âme </a:t>
          </a:r>
        </a:p>
      </dgm:t>
    </dgm:pt>
    <dgm:pt modelId="{58DAEBFA-3C6B-4F3D-A381-0F1C6C40A6DC}" type="parTrans" cxnId="{9CA45C5B-4116-49AA-8103-61B0861FFA69}">
      <dgm:prSet/>
      <dgm:spPr/>
      <dgm:t>
        <a:bodyPr/>
        <a:lstStyle/>
        <a:p>
          <a:endParaRPr lang="fr-FR"/>
        </a:p>
      </dgm:t>
    </dgm:pt>
    <dgm:pt modelId="{D6B8B253-8A77-4F37-A011-94FABD03AC34}" type="sibTrans" cxnId="{9CA45C5B-4116-49AA-8103-61B0861FFA69}">
      <dgm:prSet/>
      <dgm:spPr/>
      <dgm:t>
        <a:bodyPr/>
        <a:lstStyle/>
        <a:p>
          <a:endParaRPr lang="fr-FR"/>
        </a:p>
      </dgm:t>
    </dgm:pt>
    <dgm:pt modelId="{D5C50F8A-7878-40BB-93EC-04C48394F241}">
      <dgm:prSet phldrT="[Texte]" custT="1"/>
      <dgm:spPr/>
      <dgm:t>
        <a:bodyPr/>
        <a:lstStyle/>
        <a:p>
          <a:r>
            <a:rPr lang="fr-FR" sz="1800" b="1" dirty="0">
              <a:latin typeface="Century Gothic" panose="020B0502020202020204" pitchFamily="34" charset="0"/>
            </a:rPr>
            <a:t>sanctions qui mettent en cause les relations de l’homme avec Dieu</a:t>
          </a:r>
          <a:r>
            <a:rPr lang="fr-FR" sz="1800" dirty="0">
              <a:latin typeface="Century Gothic" panose="020B0502020202020204" pitchFamily="34" charset="0"/>
            </a:rPr>
            <a:t> </a:t>
          </a:r>
        </a:p>
      </dgm:t>
    </dgm:pt>
    <dgm:pt modelId="{19093EEB-D06F-4E96-9A1D-6B976197B850}" type="parTrans" cxnId="{D027BB10-A28F-4914-BC4E-3EFE7D984335}">
      <dgm:prSet/>
      <dgm:spPr/>
      <dgm:t>
        <a:bodyPr/>
        <a:lstStyle/>
        <a:p>
          <a:endParaRPr lang="fr-FR"/>
        </a:p>
      </dgm:t>
    </dgm:pt>
    <dgm:pt modelId="{4E6BD285-5439-4937-A4FA-765A180043AF}" type="sibTrans" cxnId="{D027BB10-A28F-4914-BC4E-3EFE7D984335}">
      <dgm:prSet/>
      <dgm:spPr/>
      <dgm:t>
        <a:bodyPr/>
        <a:lstStyle/>
        <a:p>
          <a:endParaRPr lang="fr-FR"/>
        </a:p>
      </dgm:t>
    </dgm:pt>
    <dgm:pt modelId="{BFBE6D70-DBCD-45C4-A05F-6BC1E1C6F822}">
      <dgm:prSet phldrT="[Texte]" custT="1"/>
      <dgm:spPr/>
      <dgm:t>
        <a:bodyPr/>
        <a:lstStyle/>
        <a:p>
          <a:pPr algn="just"/>
          <a:r>
            <a:rPr lang="fr-FR" sz="1800" b="1" dirty="0">
              <a:latin typeface="Century Gothic" panose="020B0502020202020204" pitchFamily="34" charset="0"/>
            </a:rPr>
            <a:t>Sanction : </a:t>
          </a:r>
          <a:r>
            <a:rPr lang="fr-FR" sz="1800" b="0" dirty="0">
              <a:latin typeface="Century Gothic" panose="020B0502020202020204" pitchFamily="34" charset="0"/>
            </a:rPr>
            <a:t>coercition étatique </a:t>
          </a:r>
        </a:p>
      </dgm:t>
    </dgm:pt>
    <dgm:pt modelId="{64F26517-8AD6-4A4F-B1CB-D8EC3BAC2439}" type="parTrans" cxnId="{624DEB39-FAC3-45B0-9248-1A854F3178F8}">
      <dgm:prSet/>
      <dgm:spPr/>
      <dgm:t>
        <a:bodyPr/>
        <a:lstStyle/>
        <a:p>
          <a:endParaRPr lang="fr-FR"/>
        </a:p>
      </dgm:t>
    </dgm:pt>
    <dgm:pt modelId="{2E68AAEF-275A-46AC-864B-CCE4D05D5F83}" type="sibTrans" cxnId="{624DEB39-FAC3-45B0-9248-1A854F3178F8}">
      <dgm:prSet/>
      <dgm:spPr/>
      <dgm:t>
        <a:bodyPr/>
        <a:lstStyle/>
        <a:p>
          <a:endParaRPr lang="fr-FR"/>
        </a:p>
      </dgm:t>
    </dgm:pt>
    <dgm:pt modelId="{F5170D02-C3D6-45C7-BB3D-618F38FA0F55}" type="pres">
      <dgm:prSet presAssocID="{13CB5584-E129-4CB5-BC78-4EB3444192F1}" presName="linearFlow" presStyleCnt="0">
        <dgm:presLayoutVars>
          <dgm:dir/>
          <dgm:animLvl val="lvl"/>
          <dgm:resizeHandles val="exact"/>
        </dgm:presLayoutVars>
      </dgm:prSet>
      <dgm:spPr/>
    </dgm:pt>
    <dgm:pt modelId="{7BF56353-B6B0-409A-A4C6-A081C12EBF44}" type="pres">
      <dgm:prSet presAssocID="{B015EE47-B867-4585-A0FA-AD5CA8CCFC27}" presName="composite" presStyleCnt="0"/>
      <dgm:spPr/>
    </dgm:pt>
    <dgm:pt modelId="{38D7B92B-B484-4E9F-9963-9D20955B23C5}" type="pres">
      <dgm:prSet presAssocID="{B015EE47-B867-4585-A0FA-AD5CA8CCFC27}" presName="parentText" presStyleLbl="alignNode1" presStyleIdx="0" presStyleCnt="3">
        <dgm:presLayoutVars>
          <dgm:chMax val="1"/>
          <dgm:bulletEnabled val="1"/>
        </dgm:presLayoutVars>
      </dgm:prSet>
      <dgm:spPr/>
    </dgm:pt>
    <dgm:pt modelId="{9CCC6A7E-339E-42CB-A9CE-469FC7F99605}" type="pres">
      <dgm:prSet presAssocID="{B015EE47-B867-4585-A0FA-AD5CA8CCFC27}" presName="descendantText" presStyleLbl="alignAcc1" presStyleIdx="0" presStyleCnt="3">
        <dgm:presLayoutVars>
          <dgm:bulletEnabled val="1"/>
        </dgm:presLayoutVars>
      </dgm:prSet>
      <dgm:spPr/>
    </dgm:pt>
    <dgm:pt modelId="{1B733773-CD1D-4609-879A-F316DCD465B1}" type="pres">
      <dgm:prSet presAssocID="{BB5073EE-F295-4145-81E8-CAC36CBB95E7}" presName="sp" presStyleCnt="0"/>
      <dgm:spPr/>
    </dgm:pt>
    <dgm:pt modelId="{E757D730-8847-4523-9579-43B74F96537A}" type="pres">
      <dgm:prSet presAssocID="{27CADFC6-1A69-4858-9C9F-BBF27774856C}" presName="composite" presStyleCnt="0"/>
      <dgm:spPr/>
    </dgm:pt>
    <dgm:pt modelId="{49B586E4-BEFA-4C27-9AF5-3D730144531B}" type="pres">
      <dgm:prSet presAssocID="{27CADFC6-1A69-4858-9C9F-BBF27774856C}" presName="parentText" presStyleLbl="alignNode1" presStyleIdx="1" presStyleCnt="3">
        <dgm:presLayoutVars>
          <dgm:chMax val="1"/>
          <dgm:bulletEnabled val="1"/>
        </dgm:presLayoutVars>
      </dgm:prSet>
      <dgm:spPr/>
    </dgm:pt>
    <dgm:pt modelId="{2A8EFEB6-DECA-4A8F-A46A-A9D3CEFA3017}" type="pres">
      <dgm:prSet presAssocID="{27CADFC6-1A69-4858-9C9F-BBF27774856C}" presName="descendantText" presStyleLbl="alignAcc1" presStyleIdx="1" presStyleCnt="3">
        <dgm:presLayoutVars>
          <dgm:bulletEnabled val="1"/>
        </dgm:presLayoutVars>
      </dgm:prSet>
      <dgm:spPr/>
    </dgm:pt>
    <dgm:pt modelId="{635C5AB7-6B67-4597-A82C-2244A9CF39CA}" type="pres">
      <dgm:prSet presAssocID="{D0FC89DC-2DA5-467A-8B66-3596D1A9BA8B}" presName="sp" presStyleCnt="0"/>
      <dgm:spPr/>
    </dgm:pt>
    <dgm:pt modelId="{C88D29D7-8085-436C-A086-62FDEF4CC1CE}" type="pres">
      <dgm:prSet presAssocID="{18A54593-0FCF-4B45-B33C-15A49888BF33}" presName="composite" presStyleCnt="0"/>
      <dgm:spPr/>
    </dgm:pt>
    <dgm:pt modelId="{D15C9639-7DE2-4636-956B-F8E34A50455B}" type="pres">
      <dgm:prSet presAssocID="{18A54593-0FCF-4B45-B33C-15A49888BF33}" presName="parentText" presStyleLbl="alignNode1" presStyleIdx="2" presStyleCnt="3" custLinFactNeighborX="-2441">
        <dgm:presLayoutVars>
          <dgm:chMax val="1"/>
          <dgm:bulletEnabled val="1"/>
        </dgm:presLayoutVars>
      </dgm:prSet>
      <dgm:spPr/>
    </dgm:pt>
    <dgm:pt modelId="{6D85851E-0D12-43D4-B441-F538BF62E288}" type="pres">
      <dgm:prSet presAssocID="{18A54593-0FCF-4B45-B33C-15A49888BF33}" presName="descendantText" presStyleLbl="alignAcc1" presStyleIdx="2" presStyleCnt="3">
        <dgm:presLayoutVars>
          <dgm:bulletEnabled val="1"/>
        </dgm:presLayoutVars>
      </dgm:prSet>
      <dgm:spPr/>
    </dgm:pt>
  </dgm:ptLst>
  <dgm:cxnLst>
    <dgm:cxn modelId="{2746BB09-5F4C-4737-AD8B-C22908E933A4}" srcId="{27CADFC6-1A69-4858-9C9F-BBF27774856C}" destId="{F51371C4-0703-42DC-B569-705696D75E43}" srcOrd="1" destOrd="0" parTransId="{E588A049-A4BE-432D-ADEA-8A377E10AC47}" sibTransId="{3062F456-B733-4147-8BDF-9253646D6B6E}"/>
    <dgm:cxn modelId="{D027BB10-A28F-4914-BC4E-3EFE7D984335}" srcId="{18A54593-0FCF-4B45-B33C-15A49888BF33}" destId="{D5C50F8A-7878-40BB-93EC-04C48394F241}" srcOrd="1" destOrd="0" parTransId="{19093EEB-D06F-4E96-9A1D-6B976197B850}" sibTransId="{4E6BD285-5439-4937-A4FA-765A180043AF}"/>
    <dgm:cxn modelId="{624DEB39-FAC3-45B0-9248-1A854F3178F8}" srcId="{B015EE47-B867-4585-A0FA-AD5CA8CCFC27}" destId="{BFBE6D70-DBCD-45C4-A05F-6BC1E1C6F822}" srcOrd="1" destOrd="0" parTransId="{64F26517-8AD6-4A4F-B1CB-D8EC3BAC2439}" sibTransId="{2E68AAEF-275A-46AC-864B-CCE4D05D5F83}"/>
    <dgm:cxn modelId="{9CA45C5B-4116-49AA-8103-61B0861FFA69}" srcId="{18A54593-0FCF-4B45-B33C-15A49888BF33}" destId="{92A1215F-C74A-4EC5-9195-4DF2547A82CC}" srcOrd="0" destOrd="0" parTransId="{58DAEBFA-3C6B-4F3D-A381-0F1C6C40A6DC}" sibTransId="{D6B8B253-8A77-4F37-A011-94FABD03AC34}"/>
    <dgm:cxn modelId="{C2CB8144-C3B7-4EDF-A8E8-95A90D4806F7}" type="presOf" srcId="{F51371C4-0703-42DC-B569-705696D75E43}" destId="{2A8EFEB6-DECA-4A8F-A46A-A9D3CEFA3017}" srcOrd="0" destOrd="1" presId="urn:microsoft.com/office/officeart/2005/8/layout/chevron2"/>
    <dgm:cxn modelId="{4DF36445-5B26-44B0-9790-23FDB8F9A962}" type="presOf" srcId="{BFBE6D70-DBCD-45C4-A05F-6BC1E1C6F822}" destId="{9CCC6A7E-339E-42CB-A9CE-469FC7F99605}" srcOrd="0" destOrd="1" presId="urn:microsoft.com/office/officeart/2005/8/layout/chevron2"/>
    <dgm:cxn modelId="{C9345046-BC0C-4FCA-8F73-9A2B95BFC511}" srcId="{27CADFC6-1A69-4858-9C9F-BBF27774856C}" destId="{11BAD332-0885-4F39-A93A-B16C30AD097F}" srcOrd="0" destOrd="0" parTransId="{A3CD331B-8C63-44B3-9683-96C8516AC264}" sibTransId="{E5BB5800-0FF0-452C-9C3B-93A98304283B}"/>
    <dgm:cxn modelId="{3CA49B4D-0821-4949-9BE4-EF69C8A996BF}" type="presOf" srcId="{13CB5584-E129-4CB5-BC78-4EB3444192F1}" destId="{F5170D02-C3D6-45C7-BB3D-618F38FA0F55}" srcOrd="0" destOrd="0" presId="urn:microsoft.com/office/officeart/2005/8/layout/chevron2"/>
    <dgm:cxn modelId="{2590B85A-16FD-4C92-9865-BFA098B36C35}" type="presOf" srcId="{18A54593-0FCF-4B45-B33C-15A49888BF33}" destId="{D15C9639-7DE2-4636-956B-F8E34A50455B}" srcOrd="0" destOrd="0" presId="urn:microsoft.com/office/officeart/2005/8/layout/chevron2"/>
    <dgm:cxn modelId="{DB91E692-8B09-4716-955E-07ED9D217BC4}" srcId="{B015EE47-B867-4585-A0FA-AD5CA8CCFC27}" destId="{1E183508-635A-4B58-9568-9A0F65A7D65D}" srcOrd="0" destOrd="0" parTransId="{E9D6EA97-4C55-4803-A8A6-AD004BE3E4DC}" sibTransId="{9235C11C-9B4E-4DC4-B768-668627988983}"/>
    <dgm:cxn modelId="{4ADFB4AD-E9B5-47C7-BB40-392DEBFA8FF2}" type="presOf" srcId="{11BAD332-0885-4F39-A93A-B16C30AD097F}" destId="{2A8EFEB6-DECA-4A8F-A46A-A9D3CEFA3017}" srcOrd="0" destOrd="0" presId="urn:microsoft.com/office/officeart/2005/8/layout/chevron2"/>
    <dgm:cxn modelId="{99B85AC8-7398-415C-BC8A-8711B4C56599}" type="presOf" srcId="{27CADFC6-1A69-4858-9C9F-BBF27774856C}" destId="{49B586E4-BEFA-4C27-9AF5-3D730144531B}" srcOrd="0" destOrd="0" presId="urn:microsoft.com/office/officeart/2005/8/layout/chevron2"/>
    <dgm:cxn modelId="{CBB499DA-F452-42EA-9EF5-2F576E24EB35}" type="presOf" srcId="{92A1215F-C74A-4EC5-9195-4DF2547A82CC}" destId="{6D85851E-0D12-43D4-B441-F538BF62E288}" srcOrd="0" destOrd="0" presId="urn:microsoft.com/office/officeart/2005/8/layout/chevron2"/>
    <dgm:cxn modelId="{180E6CDC-A418-4030-B454-0837D1480D2D}" type="presOf" srcId="{B015EE47-B867-4585-A0FA-AD5CA8CCFC27}" destId="{38D7B92B-B484-4E9F-9963-9D20955B23C5}" srcOrd="0" destOrd="0" presId="urn:microsoft.com/office/officeart/2005/8/layout/chevron2"/>
    <dgm:cxn modelId="{DB4675E3-6CEF-4BE6-A9DD-5DD804B14404}" type="presOf" srcId="{1E183508-635A-4B58-9568-9A0F65A7D65D}" destId="{9CCC6A7E-339E-42CB-A9CE-469FC7F99605}" srcOrd="0" destOrd="0" presId="urn:microsoft.com/office/officeart/2005/8/layout/chevron2"/>
    <dgm:cxn modelId="{2C0B4BE5-7D67-4CFA-A664-3A0CF2B37A73}" srcId="{13CB5584-E129-4CB5-BC78-4EB3444192F1}" destId="{18A54593-0FCF-4B45-B33C-15A49888BF33}" srcOrd="2" destOrd="0" parTransId="{86EFB799-B5BD-445D-A251-1E745D2768A0}" sibTransId="{FEDE162F-B6D2-4146-8A93-844C81F557C3}"/>
    <dgm:cxn modelId="{9D582BE6-6006-4955-B97C-B1F4412EF23D}" srcId="{13CB5584-E129-4CB5-BC78-4EB3444192F1}" destId="{B015EE47-B867-4585-A0FA-AD5CA8CCFC27}" srcOrd="0" destOrd="0" parTransId="{25484A10-77E6-4DD4-AE29-9A04EC6E85A9}" sibTransId="{BB5073EE-F295-4145-81E8-CAC36CBB95E7}"/>
    <dgm:cxn modelId="{281A11E7-67A8-428D-B1CF-079772C89792}" type="presOf" srcId="{D5C50F8A-7878-40BB-93EC-04C48394F241}" destId="{6D85851E-0D12-43D4-B441-F538BF62E288}" srcOrd="0" destOrd="1" presId="urn:microsoft.com/office/officeart/2005/8/layout/chevron2"/>
    <dgm:cxn modelId="{63E54EEE-307D-4C60-B390-E7D25D11C5BB}" srcId="{13CB5584-E129-4CB5-BC78-4EB3444192F1}" destId="{27CADFC6-1A69-4858-9C9F-BBF27774856C}" srcOrd="1" destOrd="0" parTransId="{04479E91-8A92-4EA7-A885-946580D5878D}" sibTransId="{D0FC89DC-2DA5-467A-8B66-3596D1A9BA8B}"/>
    <dgm:cxn modelId="{3578CA01-6C5B-4443-B703-45E0210C47B0}" type="presParOf" srcId="{F5170D02-C3D6-45C7-BB3D-618F38FA0F55}" destId="{7BF56353-B6B0-409A-A4C6-A081C12EBF44}" srcOrd="0" destOrd="0" presId="urn:microsoft.com/office/officeart/2005/8/layout/chevron2"/>
    <dgm:cxn modelId="{7FEB6A08-5B89-4845-B2CD-9D0A18D780AB}" type="presParOf" srcId="{7BF56353-B6B0-409A-A4C6-A081C12EBF44}" destId="{38D7B92B-B484-4E9F-9963-9D20955B23C5}" srcOrd="0" destOrd="0" presId="urn:microsoft.com/office/officeart/2005/8/layout/chevron2"/>
    <dgm:cxn modelId="{9F3FC6E0-EAC7-4B18-8C5E-7FBF7FACB605}" type="presParOf" srcId="{7BF56353-B6B0-409A-A4C6-A081C12EBF44}" destId="{9CCC6A7E-339E-42CB-A9CE-469FC7F99605}" srcOrd="1" destOrd="0" presId="urn:microsoft.com/office/officeart/2005/8/layout/chevron2"/>
    <dgm:cxn modelId="{F700D022-2214-40D9-AF0F-D1014A5D1E06}" type="presParOf" srcId="{F5170D02-C3D6-45C7-BB3D-618F38FA0F55}" destId="{1B733773-CD1D-4609-879A-F316DCD465B1}" srcOrd="1" destOrd="0" presId="urn:microsoft.com/office/officeart/2005/8/layout/chevron2"/>
    <dgm:cxn modelId="{83032E68-9C37-4E5C-82A1-2D4CB691F08E}" type="presParOf" srcId="{F5170D02-C3D6-45C7-BB3D-618F38FA0F55}" destId="{E757D730-8847-4523-9579-43B74F96537A}" srcOrd="2" destOrd="0" presId="urn:microsoft.com/office/officeart/2005/8/layout/chevron2"/>
    <dgm:cxn modelId="{6D536743-0FF7-450B-85A6-1FC37F338168}" type="presParOf" srcId="{E757D730-8847-4523-9579-43B74F96537A}" destId="{49B586E4-BEFA-4C27-9AF5-3D730144531B}" srcOrd="0" destOrd="0" presId="urn:microsoft.com/office/officeart/2005/8/layout/chevron2"/>
    <dgm:cxn modelId="{092C64BE-F553-4865-A68C-03190AEFA2C1}" type="presParOf" srcId="{E757D730-8847-4523-9579-43B74F96537A}" destId="{2A8EFEB6-DECA-4A8F-A46A-A9D3CEFA3017}" srcOrd="1" destOrd="0" presId="urn:microsoft.com/office/officeart/2005/8/layout/chevron2"/>
    <dgm:cxn modelId="{0B467AC3-A6B7-4C2F-96A4-943AD3E6FC66}" type="presParOf" srcId="{F5170D02-C3D6-45C7-BB3D-618F38FA0F55}" destId="{635C5AB7-6B67-4597-A82C-2244A9CF39CA}" srcOrd="3" destOrd="0" presId="urn:microsoft.com/office/officeart/2005/8/layout/chevron2"/>
    <dgm:cxn modelId="{42AB2668-3336-4420-AA3E-70D40EA7F8E9}" type="presParOf" srcId="{F5170D02-C3D6-45C7-BB3D-618F38FA0F55}" destId="{C88D29D7-8085-436C-A086-62FDEF4CC1CE}" srcOrd="4" destOrd="0" presId="urn:microsoft.com/office/officeart/2005/8/layout/chevron2"/>
    <dgm:cxn modelId="{3747BDA8-9470-4147-9B11-59388409C2DE}" type="presParOf" srcId="{C88D29D7-8085-436C-A086-62FDEF4CC1CE}" destId="{D15C9639-7DE2-4636-956B-F8E34A50455B}" srcOrd="0" destOrd="0" presId="urn:microsoft.com/office/officeart/2005/8/layout/chevron2"/>
    <dgm:cxn modelId="{AFC32D82-1730-4DB1-98FE-0E35F23C9E0F}" type="presParOf" srcId="{C88D29D7-8085-436C-A086-62FDEF4CC1CE}" destId="{6D85851E-0D12-43D4-B441-F538BF62E28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9F62A35-62E2-4E64-AE17-D4913A1EA676}"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3FAA2C47-B63F-4353-9A72-F8D7BA137DA0}">
      <dgm:prSet custT="1"/>
      <dgm:spPr>
        <a:ln>
          <a:solidFill>
            <a:schemeClr val="tx1"/>
          </a:solidFill>
        </a:ln>
      </dgm:spPr>
      <dgm:t>
        <a:bodyPr/>
        <a:lstStyle/>
        <a:p>
          <a:pPr rtl="0">
            <a:lnSpc>
              <a:spcPct val="150000"/>
            </a:lnSpc>
          </a:pPr>
          <a:r>
            <a:rPr lang="fr-FR" sz="2000" dirty="0">
              <a:solidFill>
                <a:schemeClr val="tx1"/>
              </a:solidFill>
              <a:latin typeface="Century Gothic" panose="020B0502020202020204" pitchFamily="34" charset="0"/>
            </a:rPr>
            <a:t>Il s’agit du </a:t>
          </a:r>
          <a:r>
            <a:rPr lang="fr-FR" sz="2000" b="1" dirty="0">
              <a:solidFill>
                <a:schemeClr val="tx1"/>
              </a:solidFill>
              <a:latin typeface="Century Gothic" panose="020B0502020202020204" pitchFamily="34" charset="0"/>
            </a:rPr>
            <a:t>dédommagement </a:t>
          </a:r>
          <a:r>
            <a:rPr lang="fr-FR" sz="2000" dirty="0">
              <a:solidFill>
                <a:schemeClr val="tx1"/>
              </a:solidFill>
              <a:latin typeface="Century Gothic" panose="020B0502020202020204" pitchFamily="34" charset="0"/>
            </a:rPr>
            <a:t>d’un préjudice par la personne qui en est responsable civilement </a:t>
          </a:r>
          <a:r>
            <a:rPr lang="fr-FR" sz="2000" i="1" dirty="0">
              <a:solidFill>
                <a:schemeClr val="tx1"/>
              </a:solidFill>
              <a:latin typeface="Century Gothic" panose="020B0502020202020204" pitchFamily="34" charset="0"/>
            </a:rPr>
            <a:t>( d’où l’expression </a:t>
          </a:r>
          <a:r>
            <a:rPr lang="fr-FR" sz="2000" b="1" i="1" dirty="0">
              <a:solidFill>
                <a:schemeClr val="tx1"/>
              </a:solidFill>
              <a:latin typeface="Century Gothic" panose="020B0502020202020204" pitchFamily="34" charset="0"/>
            </a:rPr>
            <a:t>réparation ou responsabilité civile </a:t>
          </a:r>
          <a:r>
            <a:rPr lang="fr-FR" sz="2000" i="1" dirty="0">
              <a:solidFill>
                <a:schemeClr val="tx1"/>
              </a:solidFill>
              <a:latin typeface="Century Gothic" panose="020B0502020202020204" pitchFamily="34" charset="0"/>
            </a:rPr>
            <a:t>par opposition à la responsabilité pénale) </a:t>
          </a:r>
          <a:r>
            <a:rPr lang="fr-FR" sz="2000" dirty="0">
              <a:solidFill>
                <a:schemeClr val="tx1"/>
              </a:solidFill>
              <a:latin typeface="Century Gothic" panose="020B0502020202020204" pitchFamily="34" charset="0"/>
            </a:rPr>
            <a:t>par le rétablissement de l’équilibre détruit par le dommage consistant à replacer si possible, la victime dans la situation où elle serait si le dommage ne s’était pas produit</a:t>
          </a:r>
          <a:endParaRPr lang="fr-FR" sz="2000" dirty="0">
            <a:solidFill>
              <a:schemeClr val="tx1"/>
            </a:solidFill>
          </a:endParaRPr>
        </a:p>
      </dgm:t>
    </dgm:pt>
    <dgm:pt modelId="{B88DF8A7-4877-404F-84EE-6F0546FB9D02}" type="parTrans" cxnId="{3BEEFAB1-BC24-44AF-A09F-CDA55D295006}">
      <dgm:prSet/>
      <dgm:spPr/>
      <dgm:t>
        <a:bodyPr/>
        <a:lstStyle/>
        <a:p>
          <a:endParaRPr lang="fr-FR"/>
        </a:p>
      </dgm:t>
    </dgm:pt>
    <dgm:pt modelId="{BE5D88F3-7830-4288-AFC2-ABDCA5C83E6F}" type="sibTrans" cxnId="{3BEEFAB1-BC24-44AF-A09F-CDA55D295006}">
      <dgm:prSet/>
      <dgm:spPr/>
      <dgm:t>
        <a:bodyPr/>
        <a:lstStyle/>
        <a:p>
          <a:endParaRPr lang="fr-FR"/>
        </a:p>
      </dgm:t>
    </dgm:pt>
    <dgm:pt modelId="{A7B4497D-CF68-4BB2-8910-D2CE3B8553E5}">
      <dgm:prSet custT="1"/>
      <dgm:spPr/>
      <dgm:t>
        <a:bodyPr/>
        <a:lstStyle/>
        <a:p>
          <a:pPr rtl="0"/>
          <a:r>
            <a:rPr lang="fr-FR" sz="2400" b="1" i="1" dirty="0">
              <a:latin typeface="Century Gothic" panose="020B0502020202020204" pitchFamily="34" charset="0"/>
            </a:rPr>
            <a:t>La nullité </a:t>
          </a:r>
        </a:p>
      </dgm:t>
    </dgm:pt>
    <dgm:pt modelId="{E7DB4656-F6F8-4880-A1E2-B25561F7B67D}" type="parTrans" cxnId="{EE4D2B0A-C746-4F41-8365-F8CD7E47FB49}">
      <dgm:prSet/>
      <dgm:spPr/>
      <dgm:t>
        <a:bodyPr/>
        <a:lstStyle/>
        <a:p>
          <a:endParaRPr lang="fr-FR"/>
        </a:p>
      </dgm:t>
    </dgm:pt>
    <dgm:pt modelId="{30956049-ACA3-48D7-BE4D-3FFCD3E269EB}" type="sibTrans" cxnId="{EE4D2B0A-C746-4F41-8365-F8CD7E47FB49}">
      <dgm:prSet/>
      <dgm:spPr/>
      <dgm:t>
        <a:bodyPr/>
        <a:lstStyle/>
        <a:p>
          <a:endParaRPr lang="fr-FR"/>
        </a:p>
      </dgm:t>
    </dgm:pt>
    <dgm:pt modelId="{BE7CB1E2-454A-4158-9ED9-8F580696E527}">
      <dgm:prSet custT="1"/>
      <dgm:spPr/>
      <dgm:t>
        <a:bodyPr/>
        <a:lstStyle/>
        <a:p>
          <a:pPr rtl="0"/>
          <a:r>
            <a:rPr lang="fr-FR" sz="2400" b="1" i="1" dirty="0">
              <a:solidFill>
                <a:schemeClr val="tx1"/>
              </a:solidFill>
              <a:latin typeface="Century Gothic" panose="020B0502020202020204" pitchFamily="34" charset="0"/>
            </a:rPr>
            <a:t>Les dommages-intérêts </a:t>
          </a:r>
        </a:p>
      </dgm:t>
    </dgm:pt>
    <dgm:pt modelId="{DAB15738-B88B-47AA-9C40-533D66411318}" type="parTrans" cxnId="{1476F19C-F69A-41A1-B267-9074149762F1}">
      <dgm:prSet/>
      <dgm:spPr/>
      <dgm:t>
        <a:bodyPr/>
        <a:lstStyle/>
        <a:p>
          <a:endParaRPr lang="fr-FR"/>
        </a:p>
      </dgm:t>
    </dgm:pt>
    <dgm:pt modelId="{9F533ACC-DF2A-43DC-BBAE-A6018C11629B}" type="sibTrans" cxnId="{1476F19C-F69A-41A1-B267-9074149762F1}">
      <dgm:prSet/>
      <dgm:spPr/>
      <dgm:t>
        <a:bodyPr/>
        <a:lstStyle/>
        <a:p>
          <a:endParaRPr lang="fr-FR"/>
        </a:p>
      </dgm:t>
    </dgm:pt>
    <dgm:pt modelId="{B91255D3-4BE6-4723-BAED-24D8A93EBC2A}" type="pres">
      <dgm:prSet presAssocID="{69F62A35-62E2-4E64-AE17-D4913A1EA676}" presName="diagram" presStyleCnt="0">
        <dgm:presLayoutVars>
          <dgm:chPref val="1"/>
          <dgm:dir/>
          <dgm:animOne val="branch"/>
          <dgm:animLvl val="lvl"/>
          <dgm:resizeHandles/>
        </dgm:presLayoutVars>
      </dgm:prSet>
      <dgm:spPr/>
    </dgm:pt>
    <dgm:pt modelId="{5C0A2D60-A9C1-45FF-A95B-0AB2AB0D8E2C}" type="pres">
      <dgm:prSet presAssocID="{3FAA2C47-B63F-4353-9A72-F8D7BA137DA0}" presName="root" presStyleCnt="0"/>
      <dgm:spPr/>
    </dgm:pt>
    <dgm:pt modelId="{B3EFEDCE-EF33-4912-AF81-4B1A0ABD0634}" type="pres">
      <dgm:prSet presAssocID="{3FAA2C47-B63F-4353-9A72-F8D7BA137DA0}" presName="rootComposite" presStyleCnt="0"/>
      <dgm:spPr/>
    </dgm:pt>
    <dgm:pt modelId="{887C6228-1532-4246-924F-AA1BAF02BE49}" type="pres">
      <dgm:prSet presAssocID="{3FAA2C47-B63F-4353-9A72-F8D7BA137DA0}" presName="rootText" presStyleLbl="node1" presStyleIdx="0" presStyleCnt="1" custScaleX="340914" custScaleY="166403" custLinFactNeighborX="-210" custLinFactNeighborY="1830"/>
      <dgm:spPr/>
    </dgm:pt>
    <dgm:pt modelId="{E1877DE0-FE07-42FA-96A0-328C6114D5EB}" type="pres">
      <dgm:prSet presAssocID="{3FAA2C47-B63F-4353-9A72-F8D7BA137DA0}" presName="rootConnector" presStyleLbl="node1" presStyleIdx="0" presStyleCnt="1"/>
      <dgm:spPr/>
    </dgm:pt>
    <dgm:pt modelId="{40D831EB-9C39-439F-AA64-E599DAAD90A6}" type="pres">
      <dgm:prSet presAssocID="{3FAA2C47-B63F-4353-9A72-F8D7BA137DA0}" presName="childShape" presStyleCnt="0"/>
      <dgm:spPr/>
    </dgm:pt>
    <dgm:pt modelId="{289B5F8F-7D18-4286-89FA-39913A0780A7}" type="pres">
      <dgm:prSet presAssocID="{E7DB4656-F6F8-4880-A1E2-B25561F7B67D}" presName="Name13" presStyleLbl="parChTrans1D2" presStyleIdx="0" presStyleCnt="2"/>
      <dgm:spPr/>
    </dgm:pt>
    <dgm:pt modelId="{AD0D40D5-EED1-4048-B81B-C5DD7AB3E07A}" type="pres">
      <dgm:prSet presAssocID="{A7B4497D-CF68-4BB2-8910-D2CE3B8553E5}" presName="childText" presStyleLbl="bgAcc1" presStyleIdx="0" presStyleCnt="2" custScaleX="261706" custScaleY="55253">
        <dgm:presLayoutVars>
          <dgm:bulletEnabled val="1"/>
        </dgm:presLayoutVars>
      </dgm:prSet>
      <dgm:spPr/>
    </dgm:pt>
    <dgm:pt modelId="{8004A1D6-616B-46CE-A60D-D8AC37009C2A}" type="pres">
      <dgm:prSet presAssocID="{DAB15738-B88B-47AA-9C40-533D66411318}" presName="Name13" presStyleLbl="parChTrans1D2" presStyleIdx="1" presStyleCnt="2"/>
      <dgm:spPr/>
    </dgm:pt>
    <dgm:pt modelId="{6AE55809-8CBA-48BE-BD88-3DEE1D40C081}" type="pres">
      <dgm:prSet presAssocID="{BE7CB1E2-454A-4158-9ED9-8F580696E527}" presName="childText" presStyleLbl="bgAcc1" presStyleIdx="1" presStyleCnt="2" custScaleX="265926" custScaleY="58013">
        <dgm:presLayoutVars>
          <dgm:bulletEnabled val="1"/>
        </dgm:presLayoutVars>
      </dgm:prSet>
      <dgm:spPr/>
    </dgm:pt>
  </dgm:ptLst>
  <dgm:cxnLst>
    <dgm:cxn modelId="{EE4D2B0A-C746-4F41-8365-F8CD7E47FB49}" srcId="{3FAA2C47-B63F-4353-9A72-F8D7BA137DA0}" destId="{A7B4497D-CF68-4BB2-8910-D2CE3B8553E5}" srcOrd="0" destOrd="0" parTransId="{E7DB4656-F6F8-4880-A1E2-B25561F7B67D}" sibTransId="{30956049-ACA3-48D7-BE4D-3FFCD3E269EB}"/>
    <dgm:cxn modelId="{997D650C-112E-4F15-BB5B-DE4BBF510A2D}" type="presOf" srcId="{E7DB4656-F6F8-4880-A1E2-B25561F7B67D}" destId="{289B5F8F-7D18-4286-89FA-39913A0780A7}" srcOrd="0" destOrd="0" presId="urn:microsoft.com/office/officeart/2005/8/layout/hierarchy3"/>
    <dgm:cxn modelId="{44B3701D-F758-4ECF-A08B-FD7A39531137}" type="presOf" srcId="{BE7CB1E2-454A-4158-9ED9-8F580696E527}" destId="{6AE55809-8CBA-48BE-BD88-3DEE1D40C081}" srcOrd="0" destOrd="0" presId="urn:microsoft.com/office/officeart/2005/8/layout/hierarchy3"/>
    <dgm:cxn modelId="{5D64132C-0277-42A0-A13A-8247C8562DA2}" type="presOf" srcId="{3FAA2C47-B63F-4353-9A72-F8D7BA137DA0}" destId="{E1877DE0-FE07-42FA-96A0-328C6114D5EB}" srcOrd="1" destOrd="0" presId="urn:microsoft.com/office/officeart/2005/8/layout/hierarchy3"/>
    <dgm:cxn modelId="{D1C9D82C-C442-4A8C-BEC5-B68AA7AA9F95}" type="presOf" srcId="{A7B4497D-CF68-4BB2-8910-D2CE3B8553E5}" destId="{AD0D40D5-EED1-4048-B81B-C5DD7AB3E07A}" srcOrd="0" destOrd="0" presId="urn:microsoft.com/office/officeart/2005/8/layout/hierarchy3"/>
    <dgm:cxn modelId="{2DEE8C31-2D7F-40F4-8601-99921281A69F}" type="presOf" srcId="{DAB15738-B88B-47AA-9C40-533D66411318}" destId="{8004A1D6-616B-46CE-A60D-D8AC37009C2A}" srcOrd="0" destOrd="0" presId="urn:microsoft.com/office/officeart/2005/8/layout/hierarchy3"/>
    <dgm:cxn modelId="{510AF233-7D6C-4A28-9E65-D78CDE845115}" type="presOf" srcId="{69F62A35-62E2-4E64-AE17-D4913A1EA676}" destId="{B91255D3-4BE6-4723-BAED-24D8A93EBC2A}" srcOrd="0" destOrd="0" presId="urn:microsoft.com/office/officeart/2005/8/layout/hierarchy3"/>
    <dgm:cxn modelId="{1476F19C-F69A-41A1-B267-9074149762F1}" srcId="{3FAA2C47-B63F-4353-9A72-F8D7BA137DA0}" destId="{BE7CB1E2-454A-4158-9ED9-8F580696E527}" srcOrd="1" destOrd="0" parTransId="{DAB15738-B88B-47AA-9C40-533D66411318}" sibTransId="{9F533ACC-DF2A-43DC-BBAE-A6018C11629B}"/>
    <dgm:cxn modelId="{3BEEFAB1-BC24-44AF-A09F-CDA55D295006}" srcId="{69F62A35-62E2-4E64-AE17-D4913A1EA676}" destId="{3FAA2C47-B63F-4353-9A72-F8D7BA137DA0}" srcOrd="0" destOrd="0" parTransId="{B88DF8A7-4877-404F-84EE-6F0546FB9D02}" sibTransId="{BE5D88F3-7830-4288-AFC2-ABDCA5C83E6F}"/>
    <dgm:cxn modelId="{2CF401E4-4ECD-4CBF-BEB9-2A7E6451216D}" type="presOf" srcId="{3FAA2C47-B63F-4353-9A72-F8D7BA137DA0}" destId="{887C6228-1532-4246-924F-AA1BAF02BE49}" srcOrd="0" destOrd="0" presId="urn:microsoft.com/office/officeart/2005/8/layout/hierarchy3"/>
    <dgm:cxn modelId="{93B17C49-4B2E-431F-B041-94284FD5B4C5}" type="presParOf" srcId="{B91255D3-4BE6-4723-BAED-24D8A93EBC2A}" destId="{5C0A2D60-A9C1-45FF-A95B-0AB2AB0D8E2C}" srcOrd="0" destOrd="0" presId="urn:microsoft.com/office/officeart/2005/8/layout/hierarchy3"/>
    <dgm:cxn modelId="{858C448A-8BC3-4D04-B6DE-0CC9DA7773D9}" type="presParOf" srcId="{5C0A2D60-A9C1-45FF-A95B-0AB2AB0D8E2C}" destId="{B3EFEDCE-EF33-4912-AF81-4B1A0ABD0634}" srcOrd="0" destOrd="0" presId="urn:microsoft.com/office/officeart/2005/8/layout/hierarchy3"/>
    <dgm:cxn modelId="{D09D73FA-15B2-42D7-A24D-EB337B0D9C87}" type="presParOf" srcId="{B3EFEDCE-EF33-4912-AF81-4B1A0ABD0634}" destId="{887C6228-1532-4246-924F-AA1BAF02BE49}" srcOrd="0" destOrd="0" presId="urn:microsoft.com/office/officeart/2005/8/layout/hierarchy3"/>
    <dgm:cxn modelId="{9BB2E44C-5630-4CAC-BBC6-16BEADA10B35}" type="presParOf" srcId="{B3EFEDCE-EF33-4912-AF81-4B1A0ABD0634}" destId="{E1877DE0-FE07-42FA-96A0-328C6114D5EB}" srcOrd="1" destOrd="0" presId="urn:microsoft.com/office/officeart/2005/8/layout/hierarchy3"/>
    <dgm:cxn modelId="{A99008AD-6699-486C-828F-C08CCB1FABA9}" type="presParOf" srcId="{5C0A2D60-A9C1-45FF-A95B-0AB2AB0D8E2C}" destId="{40D831EB-9C39-439F-AA64-E599DAAD90A6}" srcOrd="1" destOrd="0" presId="urn:microsoft.com/office/officeart/2005/8/layout/hierarchy3"/>
    <dgm:cxn modelId="{098130D5-748F-40AD-8DBE-A9174E03FBD4}" type="presParOf" srcId="{40D831EB-9C39-439F-AA64-E599DAAD90A6}" destId="{289B5F8F-7D18-4286-89FA-39913A0780A7}" srcOrd="0" destOrd="0" presId="urn:microsoft.com/office/officeart/2005/8/layout/hierarchy3"/>
    <dgm:cxn modelId="{B9B7CB61-823F-45FE-BF3E-79ABCD604BDE}" type="presParOf" srcId="{40D831EB-9C39-439F-AA64-E599DAAD90A6}" destId="{AD0D40D5-EED1-4048-B81B-C5DD7AB3E07A}" srcOrd="1" destOrd="0" presId="urn:microsoft.com/office/officeart/2005/8/layout/hierarchy3"/>
    <dgm:cxn modelId="{A1189FA9-1C06-41A9-879F-CD24DC9C33E4}" type="presParOf" srcId="{40D831EB-9C39-439F-AA64-E599DAAD90A6}" destId="{8004A1D6-616B-46CE-A60D-D8AC37009C2A}" srcOrd="2" destOrd="0" presId="urn:microsoft.com/office/officeart/2005/8/layout/hierarchy3"/>
    <dgm:cxn modelId="{3A67B5FD-1863-4EA3-9E21-4408770F2D3D}" type="presParOf" srcId="{40D831EB-9C39-439F-AA64-E599DAAD90A6}" destId="{6AE55809-8CBA-48BE-BD88-3DEE1D40C081}"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D4DA23-ACF3-4967-B37D-EA8C20278E5B}"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8D09D190-BDE7-4C5F-AA60-5AE530412BC4}">
      <dgm:prSet phldrT="[Texte]" custT="1"/>
      <dgm:spPr>
        <a:ln>
          <a:solidFill>
            <a:schemeClr val="tx1"/>
          </a:solidFill>
        </a:ln>
      </dgm:spPr>
      <dgm:t>
        <a:bodyPr/>
        <a:lstStyle/>
        <a:p>
          <a:r>
            <a:rPr lang="fr-FR" sz="2400" b="1" dirty="0">
              <a:solidFill>
                <a:schemeClr val="tx1"/>
              </a:solidFill>
              <a:effectLst>
                <a:outerShdw blurRad="38100" dist="38100" dir="2700000" algn="tl">
                  <a:srgbClr val="000000">
                    <a:alpha val="43137"/>
                  </a:srgbClr>
                </a:outerShdw>
              </a:effectLst>
              <a:latin typeface="Century Gothic" panose="020B0502020202020204" pitchFamily="34" charset="0"/>
            </a:rPr>
            <a:t>Règle morale</a:t>
          </a:r>
        </a:p>
      </dgm:t>
    </dgm:pt>
    <dgm:pt modelId="{59A1F63C-AD95-4DCD-B034-52EA0A35F5C0}" type="parTrans" cxnId="{B5D9AC79-041D-4740-BCFC-E0AA7E6AD1DF}">
      <dgm:prSet/>
      <dgm:spPr/>
      <dgm:t>
        <a:bodyPr/>
        <a:lstStyle/>
        <a:p>
          <a:endParaRPr lang="fr-FR"/>
        </a:p>
      </dgm:t>
    </dgm:pt>
    <dgm:pt modelId="{8882CA25-EAAB-4488-9F21-2EB3D2810537}" type="sibTrans" cxnId="{B5D9AC79-041D-4740-BCFC-E0AA7E6AD1DF}">
      <dgm:prSet/>
      <dgm:spPr/>
      <dgm:t>
        <a:bodyPr/>
        <a:lstStyle/>
        <a:p>
          <a:endParaRPr lang="fr-FR"/>
        </a:p>
      </dgm:t>
    </dgm:pt>
    <dgm:pt modelId="{C1FE3EA1-D9F0-4644-AC03-258821303203}">
      <dgm:prSet phldrT="[Texte]" custT="1"/>
      <dgm:spPr/>
      <dgm:t>
        <a:bodyPr/>
        <a:lstStyle/>
        <a:p>
          <a:pPr>
            <a:lnSpc>
              <a:spcPct val="100000"/>
            </a:lnSpc>
          </a:pPr>
          <a:endParaRPr lang="fr-FR" sz="1600" dirty="0">
            <a:latin typeface="Century Gothic" panose="020B0502020202020204" pitchFamily="34" charset="0"/>
          </a:endParaRPr>
        </a:p>
        <a:p>
          <a:pPr>
            <a:lnSpc>
              <a:spcPct val="100000"/>
            </a:lnSpc>
          </a:pPr>
          <a:r>
            <a:rPr lang="fr-FR" sz="1800" dirty="0">
              <a:latin typeface="Century Gothic" panose="020B0502020202020204" pitchFamily="34" charset="0"/>
            </a:rPr>
            <a:t>L’organisation des relations sociales par le droit se fait aussi en considération d’un besoin de </a:t>
          </a:r>
          <a:r>
            <a:rPr lang="fr-FR" sz="1800" b="1" dirty="0">
              <a:latin typeface="Century Gothic" panose="020B0502020202020204" pitchFamily="34" charset="0"/>
            </a:rPr>
            <a:t>justice</a:t>
          </a:r>
          <a:r>
            <a:rPr lang="fr-FR" sz="1800" dirty="0">
              <a:latin typeface="Century Gothic" panose="020B0502020202020204" pitchFamily="34" charset="0"/>
            </a:rPr>
            <a:t>, c’est-à-dire d’harmonie et d’équilibre notamment pour </a:t>
          </a:r>
          <a:r>
            <a:rPr lang="fr-FR" sz="1800" b="1" dirty="0">
              <a:latin typeface="Century Gothic" panose="020B0502020202020204" pitchFamily="34" charset="0"/>
            </a:rPr>
            <a:t>assurer une protection des plus faibles et le respect de la bonne foi.</a:t>
          </a:r>
        </a:p>
        <a:p>
          <a:pPr>
            <a:lnSpc>
              <a:spcPct val="100000"/>
            </a:lnSpc>
          </a:pPr>
          <a:r>
            <a:rPr lang="fr-FR" sz="1800" dirty="0">
              <a:latin typeface="Century Gothic" panose="020B0502020202020204" pitchFamily="34" charset="0"/>
            </a:rPr>
            <a:t>C’est ainsi que l’idée de</a:t>
          </a:r>
          <a:r>
            <a:rPr lang="fr-FR" sz="1800" b="1" dirty="0">
              <a:latin typeface="Century Gothic" panose="020B0502020202020204" pitchFamily="34" charset="0"/>
            </a:rPr>
            <a:t> justice sociale </a:t>
          </a:r>
          <a:r>
            <a:rPr lang="fr-FR" sz="1800" dirty="0">
              <a:latin typeface="Century Gothic" panose="020B0502020202020204" pitchFamily="34" charset="0"/>
            </a:rPr>
            <a:t>est un concept d’élaboration collective plus ou moins consciente</a:t>
          </a:r>
        </a:p>
        <a:p>
          <a:pPr>
            <a:lnSpc>
              <a:spcPct val="150000"/>
            </a:lnSpc>
          </a:pPr>
          <a:endParaRPr lang="fr-FR" sz="1600" dirty="0">
            <a:latin typeface="Century Gothic" panose="020B0502020202020204" pitchFamily="34" charset="0"/>
          </a:endParaRPr>
        </a:p>
        <a:p>
          <a:pPr>
            <a:lnSpc>
              <a:spcPct val="90000"/>
            </a:lnSpc>
          </a:pPr>
          <a:endParaRPr lang="fr-FR" sz="1200" dirty="0">
            <a:latin typeface="Century Gothic" panose="020B0502020202020204" pitchFamily="34" charset="0"/>
          </a:endParaRPr>
        </a:p>
      </dgm:t>
    </dgm:pt>
    <dgm:pt modelId="{3A33E908-153B-4350-B8EF-9E670DD7EBE8}" type="parTrans" cxnId="{292A0D40-7F78-4E9C-900D-AF9234915319}">
      <dgm:prSet/>
      <dgm:spPr/>
      <dgm:t>
        <a:bodyPr/>
        <a:lstStyle/>
        <a:p>
          <a:endParaRPr lang="fr-FR"/>
        </a:p>
      </dgm:t>
    </dgm:pt>
    <dgm:pt modelId="{C8EC60E3-A6CE-418C-9D14-65AAFC658E28}" type="sibTrans" cxnId="{292A0D40-7F78-4E9C-900D-AF9234915319}">
      <dgm:prSet/>
      <dgm:spPr/>
      <dgm:t>
        <a:bodyPr/>
        <a:lstStyle/>
        <a:p>
          <a:endParaRPr lang="fr-FR"/>
        </a:p>
      </dgm:t>
    </dgm:pt>
    <dgm:pt modelId="{65DAF464-F636-4260-9F97-4FB28429BA7B}">
      <dgm:prSet custT="1"/>
      <dgm:spPr/>
      <dgm:t>
        <a:bodyPr/>
        <a:lstStyle/>
        <a:p>
          <a:pPr>
            <a:lnSpc>
              <a:spcPct val="100000"/>
            </a:lnSpc>
          </a:pPr>
          <a:r>
            <a:rPr lang="fr-FR" sz="1800" b="1" dirty="0">
              <a:latin typeface="Century Gothic" panose="020B0502020202020204" pitchFamily="34" charset="0"/>
            </a:rPr>
            <a:t>Les volontés individuelles </a:t>
          </a:r>
          <a:r>
            <a:rPr lang="fr-FR" sz="1800" dirty="0">
              <a:latin typeface="Century Gothic" panose="020B0502020202020204" pitchFamily="34" charset="0"/>
            </a:rPr>
            <a:t>peuvent être conviées, d’une façon ou d’une autre à l’élaboration de la règle de droit</a:t>
          </a:r>
        </a:p>
        <a:p>
          <a:pPr>
            <a:lnSpc>
              <a:spcPct val="100000"/>
            </a:lnSpc>
          </a:pPr>
          <a:r>
            <a:rPr lang="fr-FR" sz="1800" b="1" dirty="0">
              <a:latin typeface="Century Gothic" panose="020B0502020202020204" pitchFamily="34" charset="0"/>
            </a:rPr>
            <a:t>Exemple : la coutume </a:t>
          </a:r>
          <a:r>
            <a:rPr lang="fr-FR" sz="1800" dirty="0">
              <a:latin typeface="Century Gothic" panose="020B0502020202020204" pitchFamily="34" charset="0"/>
            </a:rPr>
            <a:t>est le résultat d’une sorte de réflexion du groupe social.</a:t>
          </a:r>
          <a:r>
            <a:rPr lang="fr-FR" sz="1800" dirty="0"/>
            <a:t>.</a:t>
          </a:r>
        </a:p>
        <a:p>
          <a:pPr>
            <a:lnSpc>
              <a:spcPct val="100000"/>
            </a:lnSpc>
          </a:pPr>
          <a:r>
            <a:rPr lang="fr-FR" sz="1800" b="1" dirty="0">
              <a:latin typeface="Century Gothic" panose="020B0502020202020204" pitchFamily="34" charset="0"/>
            </a:rPr>
            <a:t>Les bonnes mœurs</a:t>
          </a:r>
          <a:r>
            <a:rPr lang="fr-FR" sz="1800" dirty="0">
              <a:latin typeface="Century Gothic" panose="020B0502020202020204" pitchFamily="34" charset="0"/>
            </a:rPr>
            <a:t> « ne sont au fond, qu’un aspect de la coutume », Carbonnier, Sociologie juridique, 1994</a:t>
          </a:r>
          <a:r>
            <a:rPr lang="fr-FR" sz="1800" dirty="0"/>
            <a:t>.</a:t>
          </a:r>
          <a:endParaRPr lang="fr-FR" sz="1800" dirty="0">
            <a:latin typeface="Century Gothic" panose="020B0502020202020204" pitchFamily="34" charset="0"/>
          </a:endParaRPr>
        </a:p>
      </dgm:t>
    </dgm:pt>
    <dgm:pt modelId="{29B4BA8E-C267-4CE8-B497-F5385B54C448}" type="parTrans" cxnId="{C4F3E051-6EF5-41E3-893F-27814B9A36F1}">
      <dgm:prSet/>
      <dgm:spPr/>
      <dgm:t>
        <a:bodyPr/>
        <a:lstStyle/>
        <a:p>
          <a:endParaRPr lang="fr-FR"/>
        </a:p>
      </dgm:t>
    </dgm:pt>
    <dgm:pt modelId="{FBBDAF7A-B5EB-471A-9AB7-8AFD9CBD4816}" type="sibTrans" cxnId="{C4F3E051-6EF5-41E3-893F-27814B9A36F1}">
      <dgm:prSet/>
      <dgm:spPr/>
      <dgm:t>
        <a:bodyPr/>
        <a:lstStyle/>
        <a:p>
          <a:endParaRPr lang="fr-FR"/>
        </a:p>
      </dgm:t>
    </dgm:pt>
    <dgm:pt modelId="{C36F7A1B-E61B-4B39-8916-6C1B82847FBC}" type="pres">
      <dgm:prSet presAssocID="{C2D4DA23-ACF3-4967-B37D-EA8C20278E5B}" presName="diagram" presStyleCnt="0">
        <dgm:presLayoutVars>
          <dgm:chPref val="1"/>
          <dgm:dir/>
          <dgm:animOne val="branch"/>
          <dgm:animLvl val="lvl"/>
          <dgm:resizeHandles/>
        </dgm:presLayoutVars>
      </dgm:prSet>
      <dgm:spPr/>
    </dgm:pt>
    <dgm:pt modelId="{02D98DF7-A4D3-4D17-84EB-91B1AF018DC0}" type="pres">
      <dgm:prSet presAssocID="{8D09D190-BDE7-4C5F-AA60-5AE530412BC4}" presName="root" presStyleCnt="0"/>
      <dgm:spPr/>
    </dgm:pt>
    <dgm:pt modelId="{99185C26-0AB2-4CC9-917B-37BB9A5B2FC7}" type="pres">
      <dgm:prSet presAssocID="{8D09D190-BDE7-4C5F-AA60-5AE530412BC4}" presName="rootComposite" presStyleCnt="0"/>
      <dgm:spPr/>
    </dgm:pt>
    <dgm:pt modelId="{7955AFED-AFD3-4D95-8729-6C02FAD3DA2F}" type="pres">
      <dgm:prSet presAssocID="{8D09D190-BDE7-4C5F-AA60-5AE530412BC4}" presName="rootText" presStyleLbl="node1" presStyleIdx="0" presStyleCnt="1" custScaleY="91508"/>
      <dgm:spPr/>
    </dgm:pt>
    <dgm:pt modelId="{84F892A5-441A-4AEC-8E40-B7C229E62BB1}" type="pres">
      <dgm:prSet presAssocID="{8D09D190-BDE7-4C5F-AA60-5AE530412BC4}" presName="rootConnector" presStyleLbl="node1" presStyleIdx="0" presStyleCnt="1"/>
      <dgm:spPr/>
    </dgm:pt>
    <dgm:pt modelId="{9575E0DF-5CC9-4B0D-AE9C-CEFFFB9F82C4}" type="pres">
      <dgm:prSet presAssocID="{8D09D190-BDE7-4C5F-AA60-5AE530412BC4}" presName="childShape" presStyleCnt="0"/>
      <dgm:spPr/>
    </dgm:pt>
    <dgm:pt modelId="{D25A48BF-3B1C-4672-BB27-E900D4137839}" type="pres">
      <dgm:prSet presAssocID="{3A33E908-153B-4350-B8EF-9E670DD7EBE8}" presName="Name13" presStyleLbl="parChTrans1D2" presStyleIdx="0" presStyleCnt="2"/>
      <dgm:spPr/>
    </dgm:pt>
    <dgm:pt modelId="{6580E317-7970-45B9-9BD3-F61F158BE60D}" type="pres">
      <dgm:prSet presAssocID="{C1FE3EA1-D9F0-4644-AC03-258821303203}" presName="childText" presStyleLbl="bgAcc1" presStyleIdx="0" presStyleCnt="2" custScaleX="712208" custScaleY="213840">
        <dgm:presLayoutVars>
          <dgm:bulletEnabled val="1"/>
        </dgm:presLayoutVars>
      </dgm:prSet>
      <dgm:spPr/>
    </dgm:pt>
    <dgm:pt modelId="{6D0BC0DC-C374-4D50-997C-EDB77964ABE4}" type="pres">
      <dgm:prSet presAssocID="{29B4BA8E-C267-4CE8-B497-F5385B54C448}" presName="Name13" presStyleLbl="parChTrans1D2" presStyleIdx="1" presStyleCnt="2"/>
      <dgm:spPr/>
    </dgm:pt>
    <dgm:pt modelId="{37F22C30-D50A-481F-9F1D-43F69F5B7618}" type="pres">
      <dgm:prSet presAssocID="{65DAF464-F636-4260-9F97-4FB28429BA7B}" presName="childText" presStyleLbl="bgAcc1" presStyleIdx="1" presStyleCnt="2" custScaleX="704264" custScaleY="202446">
        <dgm:presLayoutVars>
          <dgm:bulletEnabled val="1"/>
        </dgm:presLayoutVars>
      </dgm:prSet>
      <dgm:spPr/>
    </dgm:pt>
  </dgm:ptLst>
  <dgm:cxnLst>
    <dgm:cxn modelId="{7C0E971B-E16C-41E3-BD58-44EF06AF2CEE}" type="presOf" srcId="{8D09D190-BDE7-4C5F-AA60-5AE530412BC4}" destId="{7955AFED-AFD3-4D95-8729-6C02FAD3DA2F}" srcOrd="0" destOrd="0" presId="urn:microsoft.com/office/officeart/2005/8/layout/hierarchy3"/>
    <dgm:cxn modelId="{292A0D40-7F78-4E9C-900D-AF9234915319}" srcId="{8D09D190-BDE7-4C5F-AA60-5AE530412BC4}" destId="{C1FE3EA1-D9F0-4644-AC03-258821303203}" srcOrd="0" destOrd="0" parTransId="{3A33E908-153B-4350-B8EF-9E670DD7EBE8}" sibTransId="{C8EC60E3-A6CE-418C-9D14-65AAFC658E28}"/>
    <dgm:cxn modelId="{C8711E70-0C77-492B-AB73-7464DF7FB143}" type="presOf" srcId="{3A33E908-153B-4350-B8EF-9E670DD7EBE8}" destId="{D25A48BF-3B1C-4672-BB27-E900D4137839}" srcOrd="0" destOrd="0" presId="urn:microsoft.com/office/officeart/2005/8/layout/hierarchy3"/>
    <dgm:cxn modelId="{C4F3E051-6EF5-41E3-893F-27814B9A36F1}" srcId="{8D09D190-BDE7-4C5F-AA60-5AE530412BC4}" destId="{65DAF464-F636-4260-9F97-4FB28429BA7B}" srcOrd="1" destOrd="0" parTransId="{29B4BA8E-C267-4CE8-B497-F5385B54C448}" sibTransId="{FBBDAF7A-B5EB-471A-9AB7-8AFD9CBD4816}"/>
    <dgm:cxn modelId="{F7712E56-894F-44A8-90A6-E2009CAD288C}" type="presOf" srcId="{29B4BA8E-C267-4CE8-B497-F5385B54C448}" destId="{6D0BC0DC-C374-4D50-997C-EDB77964ABE4}" srcOrd="0" destOrd="0" presId="urn:microsoft.com/office/officeart/2005/8/layout/hierarchy3"/>
    <dgm:cxn modelId="{10791F57-EF1A-4FDE-9549-D9B0FFE45E57}" type="presOf" srcId="{65DAF464-F636-4260-9F97-4FB28429BA7B}" destId="{37F22C30-D50A-481F-9F1D-43F69F5B7618}" srcOrd="0" destOrd="0" presId="urn:microsoft.com/office/officeart/2005/8/layout/hierarchy3"/>
    <dgm:cxn modelId="{B5D9AC79-041D-4740-BCFC-E0AA7E6AD1DF}" srcId="{C2D4DA23-ACF3-4967-B37D-EA8C20278E5B}" destId="{8D09D190-BDE7-4C5F-AA60-5AE530412BC4}" srcOrd="0" destOrd="0" parTransId="{59A1F63C-AD95-4DCD-B034-52EA0A35F5C0}" sibTransId="{8882CA25-EAAB-4488-9F21-2EB3D2810537}"/>
    <dgm:cxn modelId="{53700D91-122C-46A4-B875-446286870ED8}" type="presOf" srcId="{C2D4DA23-ACF3-4967-B37D-EA8C20278E5B}" destId="{C36F7A1B-E61B-4B39-8916-6C1B82847FBC}" srcOrd="0" destOrd="0" presId="urn:microsoft.com/office/officeart/2005/8/layout/hierarchy3"/>
    <dgm:cxn modelId="{747663C5-8BB7-4330-8E5B-9ACB351B52C9}" type="presOf" srcId="{C1FE3EA1-D9F0-4644-AC03-258821303203}" destId="{6580E317-7970-45B9-9BD3-F61F158BE60D}" srcOrd="0" destOrd="0" presId="urn:microsoft.com/office/officeart/2005/8/layout/hierarchy3"/>
    <dgm:cxn modelId="{9BC7A7EE-F48D-430C-ABA1-CC28BC04978A}" type="presOf" srcId="{8D09D190-BDE7-4C5F-AA60-5AE530412BC4}" destId="{84F892A5-441A-4AEC-8E40-B7C229E62BB1}" srcOrd="1" destOrd="0" presId="urn:microsoft.com/office/officeart/2005/8/layout/hierarchy3"/>
    <dgm:cxn modelId="{97E622B0-170A-4E03-ABDC-5ED75F8246C3}" type="presParOf" srcId="{C36F7A1B-E61B-4B39-8916-6C1B82847FBC}" destId="{02D98DF7-A4D3-4D17-84EB-91B1AF018DC0}" srcOrd="0" destOrd="0" presId="urn:microsoft.com/office/officeart/2005/8/layout/hierarchy3"/>
    <dgm:cxn modelId="{D7572914-541E-4DF6-AF42-544926763CC2}" type="presParOf" srcId="{02D98DF7-A4D3-4D17-84EB-91B1AF018DC0}" destId="{99185C26-0AB2-4CC9-917B-37BB9A5B2FC7}" srcOrd="0" destOrd="0" presId="urn:microsoft.com/office/officeart/2005/8/layout/hierarchy3"/>
    <dgm:cxn modelId="{B7EE2652-D437-453C-8156-0202873D68E6}" type="presParOf" srcId="{99185C26-0AB2-4CC9-917B-37BB9A5B2FC7}" destId="{7955AFED-AFD3-4D95-8729-6C02FAD3DA2F}" srcOrd="0" destOrd="0" presId="urn:microsoft.com/office/officeart/2005/8/layout/hierarchy3"/>
    <dgm:cxn modelId="{6D99812F-EB2C-4839-B6DE-C9149E82BD5D}" type="presParOf" srcId="{99185C26-0AB2-4CC9-917B-37BB9A5B2FC7}" destId="{84F892A5-441A-4AEC-8E40-B7C229E62BB1}" srcOrd="1" destOrd="0" presId="urn:microsoft.com/office/officeart/2005/8/layout/hierarchy3"/>
    <dgm:cxn modelId="{EAE5382F-8BFB-4B20-9859-81AD7916EFCA}" type="presParOf" srcId="{02D98DF7-A4D3-4D17-84EB-91B1AF018DC0}" destId="{9575E0DF-5CC9-4B0D-AE9C-CEFFFB9F82C4}" srcOrd="1" destOrd="0" presId="urn:microsoft.com/office/officeart/2005/8/layout/hierarchy3"/>
    <dgm:cxn modelId="{A555E253-A4FE-4ACC-8CC9-919D7D2C1BAD}" type="presParOf" srcId="{9575E0DF-5CC9-4B0D-AE9C-CEFFFB9F82C4}" destId="{D25A48BF-3B1C-4672-BB27-E900D4137839}" srcOrd="0" destOrd="0" presId="urn:microsoft.com/office/officeart/2005/8/layout/hierarchy3"/>
    <dgm:cxn modelId="{351E6039-5C6F-4404-A860-EA04EE799DAD}" type="presParOf" srcId="{9575E0DF-5CC9-4B0D-AE9C-CEFFFB9F82C4}" destId="{6580E317-7970-45B9-9BD3-F61F158BE60D}" srcOrd="1" destOrd="0" presId="urn:microsoft.com/office/officeart/2005/8/layout/hierarchy3"/>
    <dgm:cxn modelId="{353486A5-CCDB-4465-AC62-7246E3E6A64E}" type="presParOf" srcId="{9575E0DF-5CC9-4B0D-AE9C-CEFFFB9F82C4}" destId="{6D0BC0DC-C374-4D50-997C-EDB77964ABE4}" srcOrd="2" destOrd="0" presId="urn:microsoft.com/office/officeart/2005/8/layout/hierarchy3"/>
    <dgm:cxn modelId="{1410CCEE-482B-4F2C-A3E6-4BCE125C5448}" type="presParOf" srcId="{9575E0DF-5CC9-4B0D-AE9C-CEFFFB9F82C4}" destId="{37F22C30-D50A-481F-9F1D-43F69F5B7618}"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D4DA23-ACF3-4967-B37D-EA8C20278E5B}"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8D09D190-BDE7-4C5F-AA60-5AE530412BC4}">
      <dgm:prSet phldrT="[Texte]" custT="1"/>
      <dgm:spPr/>
      <dgm:t>
        <a:bodyPr/>
        <a:lstStyle/>
        <a:p>
          <a:r>
            <a:rPr lang="fr-FR" sz="2400" b="1" dirty="0">
              <a:solidFill>
                <a:schemeClr val="tx1"/>
              </a:solidFill>
              <a:effectLst>
                <a:outerShdw blurRad="38100" dist="38100" dir="2700000" algn="tl">
                  <a:srgbClr val="000000">
                    <a:alpha val="43137"/>
                  </a:srgbClr>
                </a:outerShdw>
              </a:effectLst>
              <a:latin typeface="Century Gothic" panose="020B0502020202020204" pitchFamily="34" charset="0"/>
            </a:rPr>
            <a:t>Règle morale </a:t>
          </a:r>
        </a:p>
      </dgm:t>
    </dgm:pt>
    <dgm:pt modelId="{59A1F63C-AD95-4DCD-B034-52EA0A35F5C0}" type="parTrans" cxnId="{B5D9AC79-041D-4740-BCFC-E0AA7E6AD1DF}">
      <dgm:prSet/>
      <dgm:spPr/>
      <dgm:t>
        <a:bodyPr/>
        <a:lstStyle/>
        <a:p>
          <a:endParaRPr lang="fr-FR"/>
        </a:p>
      </dgm:t>
    </dgm:pt>
    <dgm:pt modelId="{8882CA25-EAAB-4488-9F21-2EB3D2810537}" type="sibTrans" cxnId="{B5D9AC79-041D-4740-BCFC-E0AA7E6AD1DF}">
      <dgm:prSet/>
      <dgm:spPr/>
      <dgm:t>
        <a:bodyPr/>
        <a:lstStyle/>
        <a:p>
          <a:endParaRPr lang="fr-FR"/>
        </a:p>
      </dgm:t>
    </dgm:pt>
    <dgm:pt modelId="{C1FE3EA1-D9F0-4644-AC03-258821303203}">
      <dgm:prSet phldrT="[Texte]" custT="1"/>
      <dgm:spPr/>
      <dgm:t>
        <a:bodyPr/>
        <a:lstStyle/>
        <a:p>
          <a:pPr>
            <a:lnSpc>
              <a:spcPct val="90000"/>
            </a:lnSpc>
          </a:pPr>
          <a:r>
            <a:rPr lang="fr-FR" sz="1800" dirty="0">
              <a:latin typeface="Century Gothic" panose="020B0502020202020204" pitchFamily="34" charset="0"/>
            </a:rPr>
            <a:t>La règle morale n’est pas absolument étrangère au fait social : elle prend en charge le bien de l’individu mais aussi dans sa relation avec le groupe social.</a:t>
          </a:r>
        </a:p>
        <a:p>
          <a:pPr>
            <a:lnSpc>
              <a:spcPct val="90000"/>
            </a:lnSpc>
          </a:pPr>
          <a:r>
            <a:rPr lang="fr-FR" sz="1800" dirty="0">
              <a:latin typeface="Century Gothic" panose="020B0502020202020204" pitchFamily="34" charset="0"/>
            </a:rPr>
            <a:t>Ainsi la </a:t>
          </a:r>
          <a:r>
            <a:rPr lang="fr-FR" sz="1800" b="1" dirty="0">
              <a:latin typeface="Century Gothic" panose="020B0502020202020204" pitchFamily="34" charset="0"/>
            </a:rPr>
            <a:t>morale sociale</a:t>
          </a:r>
          <a:r>
            <a:rPr lang="fr-FR" sz="1800" dirty="0">
              <a:latin typeface="Century Gothic" panose="020B0502020202020204" pitchFamily="34" charset="0"/>
            </a:rPr>
            <a:t> rejoint l’idéal de justice, beaucoup plus compréhensif et qui n’est pas étranger au droit</a:t>
          </a:r>
        </a:p>
        <a:p>
          <a:pPr>
            <a:lnSpc>
              <a:spcPct val="90000"/>
            </a:lnSpc>
          </a:pPr>
          <a:endParaRPr lang="fr-FR" sz="1800" dirty="0">
            <a:latin typeface="Century Gothic" panose="020B0502020202020204" pitchFamily="34" charset="0"/>
          </a:endParaRPr>
        </a:p>
        <a:p>
          <a:pPr>
            <a:lnSpc>
              <a:spcPct val="90000"/>
            </a:lnSpc>
          </a:pPr>
          <a:r>
            <a:rPr lang="fr-FR" sz="1800" b="1" dirty="0">
              <a:latin typeface="Century Gothic" panose="020B0502020202020204" pitchFamily="34" charset="0"/>
            </a:rPr>
            <a:t>Exemples : </a:t>
          </a:r>
        </a:p>
        <a:p>
          <a:pPr>
            <a:lnSpc>
              <a:spcPct val="90000"/>
            </a:lnSpc>
          </a:pPr>
          <a:r>
            <a:rPr lang="fr-FR" sz="1800" b="1" dirty="0">
              <a:latin typeface="Century Gothic" panose="020B0502020202020204" pitchFamily="34" charset="0"/>
            </a:rPr>
            <a:t>-Le principe de l’enrichissement sans cause</a:t>
          </a:r>
        </a:p>
        <a:p>
          <a:pPr>
            <a:lnSpc>
              <a:spcPct val="90000"/>
            </a:lnSpc>
          </a:pPr>
          <a:r>
            <a:rPr lang="fr-FR" sz="1800" b="1" dirty="0">
              <a:latin typeface="Century Gothic" panose="020B0502020202020204" pitchFamily="34" charset="0"/>
            </a:rPr>
            <a:t>-la protection des droits de l’homme</a:t>
          </a:r>
        </a:p>
        <a:p>
          <a:pPr>
            <a:lnSpc>
              <a:spcPct val="90000"/>
            </a:lnSpc>
          </a:pPr>
          <a:r>
            <a:rPr lang="fr-FR" sz="1800" b="1" dirty="0">
              <a:latin typeface="Century Gothic" panose="020B0502020202020204" pitchFamily="34" charset="0"/>
            </a:rPr>
            <a:t>-les délits d’omission de porter secours à autrui</a:t>
          </a:r>
        </a:p>
      </dgm:t>
    </dgm:pt>
    <dgm:pt modelId="{C8EC60E3-A6CE-418C-9D14-65AAFC658E28}" type="sibTrans" cxnId="{292A0D40-7F78-4E9C-900D-AF9234915319}">
      <dgm:prSet/>
      <dgm:spPr/>
      <dgm:t>
        <a:bodyPr/>
        <a:lstStyle/>
        <a:p>
          <a:endParaRPr lang="fr-FR"/>
        </a:p>
      </dgm:t>
    </dgm:pt>
    <dgm:pt modelId="{3A33E908-153B-4350-B8EF-9E670DD7EBE8}" type="parTrans" cxnId="{292A0D40-7F78-4E9C-900D-AF9234915319}">
      <dgm:prSet/>
      <dgm:spPr/>
      <dgm:t>
        <a:bodyPr/>
        <a:lstStyle/>
        <a:p>
          <a:endParaRPr lang="fr-FR"/>
        </a:p>
      </dgm:t>
    </dgm:pt>
    <dgm:pt modelId="{C36F7A1B-E61B-4B39-8916-6C1B82847FBC}" type="pres">
      <dgm:prSet presAssocID="{C2D4DA23-ACF3-4967-B37D-EA8C20278E5B}" presName="diagram" presStyleCnt="0">
        <dgm:presLayoutVars>
          <dgm:chPref val="1"/>
          <dgm:dir/>
          <dgm:animOne val="branch"/>
          <dgm:animLvl val="lvl"/>
          <dgm:resizeHandles/>
        </dgm:presLayoutVars>
      </dgm:prSet>
      <dgm:spPr/>
    </dgm:pt>
    <dgm:pt modelId="{02D98DF7-A4D3-4D17-84EB-91B1AF018DC0}" type="pres">
      <dgm:prSet presAssocID="{8D09D190-BDE7-4C5F-AA60-5AE530412BC4}" presName="root" presStyleCnt="0"/>
      <dgm:spPr/>
    </dgm:pt>
    <dgm:pt modelId="{99185C26-0AB2-4CC9-917B-37BB9A5B2FC7}" type="pres">
      <dgm:prSet presAssocID="{8D09D190-BDE7-4C5F-AA60-5AE530412BC4}" presName="rootComposite" presStyleCnt="0"/>
      <dgm:spPr/>
    </dgm:pt>
    <dgm:pt modelId="{7955AFED-AFD3-4D95-8729-6C02FAD3DA2F}" type="pres">
      <dgm:prSet presAssocID="{8D09D190-BDE7-4C5F-AA60-5AE530412BC4}" presName="rootText" presStyleLbl="node1" presStyleIdx="0" presStyleCnt="1" custScaleX="137858" custScaleY="70069"/>
      <dgm:spPr/>
    </dgm:pt>
    <dgm:pt modelId="{84F892A5-441A-4AEC-8E40-B7C229E62BB1}" type="pres">
      <dgm:prSet presAssocID="{8D09D190-BDE7-4C5F-AA60-5AE530412BC4}" presName="rootConnector" presStyleLbl="node1" presStyleIdx="0" presStyleCnt="1"/>
      <dgm:spPr/>
    </dgm:pt>
    <dgm:pt modelId="{9575E0DF-5CC9-4B0D-AE9C-CEFFFB9F82C4}" type="pres">
      <dgm:prSet presAssocID="{8D09D190-BDE7-4C5F-AA60-5AE530412BC4}" presName="childShape" presStyleCnt="0"/>
      <dgm:spPr/>
    </dgm:pt>
    <dgm:pt modelId="{D25A48BF-3B1C-4672-BB27-E900D4137839}" type="pres">
      <dgm:prSet presAssocID="{3A33E908-153B-4350-B8EF-9E670DD7EBE8}" presName="Name13" presStyleLbl="parChTrans1D2" presStyleIdx="0" presStyleCnt="1"/>
      <dgm:spPr/>
    </dgm:pt>
    <dgm:pt modelId="{6580E317-7970-45B9-9BD3-F61F158BE60D}" type="pres">
      <dgm:prSet presAssocID="{C1FE3EA1-D9F0-4644-AC03-258821303203}" presName="childText" presStyleLbl="bgAcc1" presStyleIdx="0" presStyleCnt="1" custScaleX="350903" custScaleY="254169">
        <dgm:presLayoutVars>
          <dgm:bulletEnabled val="1"/>
        </dgm:presLayoutVars>
      </dgm:prSet>
      <dgm:spPr/>
    </dgm:pt>
  </dgm:ptLst>
  <dgm:cxnLst>
    <dgm:cxn modelId="{7C0E971B-E16C-41E3-BD58-44EF06AF2CEE}" type="presOf" srcId="{8D09D190-BDE7-4C5F-AA60-5AE530412BC4}" destId="{7955AFED-AFD3-4D95-8729-6C02FAD3DA2F}" srcOrd="0" destOrd="0" presId="urn:microsoft.com/office/officeart/2005/8/layout/hierarchy3"/>
    <dgm:cxn modelId="{292A0D40-7F78-4E9C-900D-AF9234915319}" srcId="{8D09D190-BDE7-4C5F-AA60-5AE530412BC4}" destId="{C1FE3EA1-D9F0-4644-AC03-258821303203}" srcOrd="0" destOrd="0" parTransId="{3A33E908-153B-4350-B8EF-9E670DD7EBE8}" sibTransId="{C8EC60E3-A6CE-418C-9D14-65AAFC658E28}"/>
    <dgm:cxn modelId="{C8711E70-0C77-492B-AB73-7464DF7FB143}" type="presOf" srcId="{3A33E908-153B-4350-B8EF-9E670DD7EBE8}" destId="{D25A48BF-3B1C-4672-BB27-E900D4137839}" srcOrd="0" destOrd="0" presId="urn:microsoft.com/office/officeart/2005/8/layout/hierarchy3"/>
    <dgm:cxn modelId="{B5D9AC79-041D-4740-BCFC-E0AA7E6AD1DF}" srcId="{C2D4DA23-ACF3-4967-B37D-EA8C20278E5B}" destId="{8D09D190-BDE7-4C5F-AA60-5AE530412BC4}" srcOrd="0" destOrd="0" parTransId="{59A1F63C-AD95-4DCD-B034-52EA0A35F5C0}" sibTransId="{8882CA25-EAAB-4488-9F21-2EB3D2810537}"/>
    <dgm:cxn modelId="{53700D91-122C-46A4-B875-446286870ED8}" type="presOf" srcId="{C2D4DA23-ACF3-4967-B37D-EA8C20278E5B}" destId="{C36F7A1B-E61B-4B39-8916-6C1B82847FBC}" srcOrd="0" destOrd="0" presId="urn:microsoft.com/office/officeart/2005/8/layout/hierarchy3"/>
    <dgm:cxn modelId="{747663C5-8BB7-4330-8E5B-9ACB351B52C9}" type="presOf" srcId="{C1FE3EA1-D9F0-4644-AC03-258821303203}" destId="{6580E317-7970-45B9-9BD3-F61F158BE60D}" srcOrd="0" destOrd="0" presId="urn:microsoft.com/office/officeart/2005/8/layout/hierarchy3"/>
    <dgm:cxn modelId="{9BC7A7EE-F48D-430C-ABA1-CC28BC04978A}" type="presOf" srcId="{8D09D190-BDE7-4C5F-AA60-5AE530412BC4}" destId="{84F892A5-441A-4AEC-8E40-B7C229E62BB1}" srcOrd="1" destOrd="0" presId="urn:microsoft.com/office/officeart/2005/8/layout/hierarchy3"/>
    <dgm:cxn modelId="{97E622B0-170A-4E03-ABDC-5ED75F8246C3}" type="presParOf" srcId="{C36F7A1B-E61B-4B39-8916-6C1B82847FBC}" destId="{02D98DF7-A4D3-4D17-84EB-91B1AF018DC0}" srcOrd="0" destOrd="0" presId="urn:microsoft.com/office/officeart/2005/8/layout/hierarchy3"/>
    <dgm:cxn modelId="{D7572914-541E-4DF6-AF42-544926763CC2}" type="presParOf" srcId="{02D98DF7-A4D3-4D17-84EB-91B1AF018DC0}" destId="{99185C26-0AB2-4CC9-917B-37BB9A5B2FC7}" srcOrd="0" destOrd="0" presId="urn:microsoft.com/office/officeart/2005/8/layout/hierarchy3"/>
    <dgm:cxn modelId="{B7EE2652-D437-453C-8156-0202873D68E6}" type="presParOf" srcId="{99185C26-0AB2-4CC9-917B-37BB9A5B2FC7}" destId="{7955AFED-AFD3-4D95-8729-6C02FAD3DA2F}" srcOrd="0" destOrd="0" presId="urn:microsoft.com/office/officeart/2005/8/layout/hierarchy3"/>
    <dgm:cxn modelId="{6D99812F-EB2C-4839-B6DE-C9149E82BD5D}" type="presParOf" srcId="{99185C26-0AB2-4CC9-917B-37BB9A5B2FC7}" destId="{84F892A5-441A-4AEC-8E40-B7C229E62BB1}" srcOrd="1" destOrd="0" presId="urn:microsoft.com/office/officeart/2005/8/layout/hierarchy3"/>
    <dgm:cxn modelId="{EAE5382F-8BFB-4B20-9859-81AD7916EFCA}" type="presParOf" srcId="{02D98DF7-A4D3-4D17-84EB-91B1AF018DC0}" destId="{9575E0DF-5CC9-4B0D-AE9C-CEFFFB9F82C4}" srcOrd="1" destOrd="0" presId="urn:microsoft.com/office/officeart/2005/8/layout/hierarchy3"/>
    <dgm:cxn modelId="{A555E253-A4FE-4ACC-8CC9-919D7D2C1BAD}" type="presParOf" srcId="{9575E0DF-5CC9-4B0D-AE9C-CEFFFB9F82C4}" destId="{D25A48BF-3B1C-4672-BB27-E900D4137839}" srcOrd="0" destOrd="0" presId="urn:microsoft.com/office/officeart/2005/8/layout/hierarchy3"/>
    <dgm:cxn modelId="{351E6039-5C6F-4404-A860-EA04EE799DAD}" type="presParOf" srcId="{9575E0DF-5CC9-4B0D-AE9C-CEFFFB9F82C4}" destId="{6580E317-7970-45B9-9BD3-F61F158BE60D}"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D4DA23-ACF3-4967-B37D-EA8C20278E5B}" type="doc">
      <dgm:prSet loTypeId="urn:microsoft.com/office/officeart/2009/3/layout/PieProcess" loCatId="list" qsTypeId="urn:microsoft.com/office/officeart/2005/8/quickstyle/simple1" qsCatId="simple" csTypeId="urn:microsoft.com/office/officeart/2005/8/colors/accent1_2" csCatId="accent1" phldr="1"/>
      <dgm:spPr/>
      <dgm:t>
        <a:bodyPr/>
        <a:lstStyle/>
        <a:p>
          <a:endParaRPr lang="fr-FR"/>
        </a:p>
      </dgm:t>
    </dgm:pt>
    <dgm:pt modelId="{8D09D190-BDE7-4C5F-AA60-5AE530412BC4}">
      <dgm:prSet phldrT="[Texte]" custT="1"/>
      <dgm:spPr/>
      <dgm:t>
        <a:bodyPr/>
        <a:lstStyle/>
        <a:p>
          <a:r>
            <a:rPr lang="fr-FR" sz="2400" b="1" dirty="0">
              <a:solidFill>
                <a:schemeClr val="tx1"/>
              </a:solidFill>
              <a:effectLst>
                <a:outerShdw blurRad="38100" dist="38100" dir="2700000" algn="tl">
                  <a:srgbClr val="000000">
                    <a:alpha val="43137"/>
                  </a:srgbClr>
                </a:outerShdw>
              </a:effectLst>
              <a:latin typeface="Century Gothic" panose="020B0502020202020204" pitchFamily="34" charset="0"/>
            </a:rPr>
            <a:t>Règle religieuse </a:t>
          </a:r>
        </a:p>
      </dgm:t>
    </dgm:pt>
    <dgm:pt modelId="{59A1F63C-AD95-4DCD-B034-52EA0A35F5C0}" type="parTrans" cxnId="{B5D9AC79-041D-4740-BCFC-E0AA7E6AD1DF}">
      <dgm:prSet/>
      <dgm:spPr/>
      <dgm:t>
        <a:bodyPr/>
        <a:lstStyle/>
        <a:p>
          <a:endParaRPr lang="fr-FR"/>
        </a:p>
      </dgm:t>
    </dgm:pt>
    <dgm:pt modelId="{8882CA25-EAAB-4488-9F21-2EB3D2810537}" type="sibTrans" cxnId="{B5D9AC79-041D-4740-BCFC-E0AA7E6AD1DF}">
      <dgm:prSet/>
      <dgm:spPr/>
      <dgm:t>
        <a:bodyPr/>
        <a:lstStyle/>
        <a:p>
          <a:endParaRPr lang="fr-FR"/>
        </a:p>
      </dgm:t>
    </dgm:pt>
    <dgm:pt modelId="{20921A8F-96CA-4D5F-A3AC-9FD70570B7F9}">
      <dgm:prSet custT="1"/>
      <dgm:spPr/>
      <dgm:t>
        <a:bodyPr/>
        <a:lstStyle/>
        <a:p>
          <a:pPr algn="just">
            <a:lnSpc>
              <a:spcPct val="100000"/>
            </a:lnSpc>
          </a:pPr>
          <a:endParaRPr lang="fr-FR" sz="1400" b="0" dirty="0">
            <a:latin typeface="Century Gothic" panose="020B0502020202020204" pitchFamily="34" charset="0"/>
          </a:endParaRPr>
        </a:p>
        <a:p>
          <a:pPr algn="just">
            <a:lnSpc>
              <a:spcPct val="100000"/>
            </a:lnSpc>
          </a:pPr>
          <a:endParaRPr lang="fr-FR" sz="1400" b="0" dirty="0">
            <a:latin typeface="Century Gothic" panose="020B0502020202020204" pitchFamily="34" charset="0"/>
          </a:endParaRPr>
        </a:p>
        <a:p>
          <a:pPr algn="just">
            <a:lnSpc>
              <a:spcPct val="100000"/>
            </a:lnSpc>
          </a:pPr>
          <a:endParaRPr lang="fr-FR" sz="1400" b="0" dirty="0">
            <a:latin typeface="Century Gothic" panose="020B0502020202020204" pitchFamily="34" charset="0"/>
          </a:endParaRPr>
        </a:p>
      </dgm:t>
    </dgm:pt>
    <dgm:pt modelId="{B09FE5C3-4B34-48FB-B98B-A644FDAF472B}" type="sibTrans" cxnId="{23C4C07D-9B39-4C60-BC46-6E19688937EE}">
      <dgm:prSet/>
      <dgm:spPr/>
      <dgm:t>
        <a:bodyPr/>
        <a:lstStyle/>
        <a:p>
          <a:endParaRPr lang="fr-FR"/>
        </a:p>
      </dgm:t>
    </dgm:pt>
    <dgm:pt modelId="{67E125B7-FA80-483B-9977-69F8CC1E5F28}" type="parTrans" cxnId="{23C4C07D-9B39-4C60-BC46-6E19688937EE}">
      <dgm:prSet/>
      <dgm:spPr/>
      <dgm:t>
        <a:bodyPr/>
        <a:lstStyle/>
        <a:p>
          <a:endParaRPr lang="fr-FR"/>
        </a:p>
      </dgm:t>
    </dgm:pt>
    <dgm:pt modelId="{AACD05E3-78EC-4DF5-8EE4-477B6E6170A5}">
      <dgm:prSet custT="1"/>
      <dgm:spPr/>
      <dgm:t>
        <a:bodyPr/>
        <a:lstStyle/>
        <a:p>
          <a:pPr algn="just">
            <a:lnSpc>
              <a:spcPct val="100000"/>
            </a:lnSpc>
          </a:pPr>
          <a:endParaRPr lang="fr-FR" sz="1400" b="0" dirty="0">
            <a:latin typeface="Century Gothic" panose="020B0502020202020204" pitchFamily="34" charset="0"/>
          </a:endParaRPr>
        </a:p>
        <a:p>
          <a:pPr algn="just">
            <a:lnSpc>
              <a:spcPct val="100000"/>
            </a:lnSpc>
          </a:pPr>
          <a:endParaRPr lang="fr-FR" sz="1400" b="0" dirty="0">
            <a:latin typeface="Century Gothic" panose="020B0502020202020204" pitchFamily="34" charset="0"/>
          </a:endParaRPr>
        </a:p>
      </dgm:t>
    </dgm:pt>
    <dgm:pt modelId="{D84734B5-E864-4C7A-BD77-2D6A4439770B}" type="sibTrans" cxnId="{78144B56-EFC0-47A6-AA09-E32B0F42E1BB}">
      <dgm:prSet/>
      <dgm:spPr/>
      <dgm:t>
        <a:bodyPr/>
        <a:lstStyle/>
        <a:p>
          <a:endParaRPr lang="fr-FR"/>
        </a:p>
      </dgm:t>
    </dgm:pt>
    <dgm:pt modelId="{B50AB121-8FF8-422F-8C7C-DA6E533095A4}" type="parTrans" cxnId="{78144B56-EFC0-47A6-AA09-E32B0F42E1BB}">
      <dgm:prSet/>
      <dgm:spPr/>
      <dgm:t>
        <a:bodyPr/>
        <a:lstStyle/>
        <a:p>
          <a:endParaRPr lang="fr-FR"/>
        </a:p>
      </dgm:t>
    </dgm:pt>
    <dgm:pt modelId="{D43B60F0-29EF-420B-BF07-DB0966AEAC70}">
      <dgm:prSet custT="1"/>
      <dgm:spPr/>
      <dgm:t>
        <a:bodyPr/>
        <a:lstStyle/>
        <a:p>
          <a:pPr algn="just">
            <a:lnSpc>
              <a:spcPct val="100000"/>
            </a:lnSpc>
          </a:pPr>
          <a:endParaRPr lang="fr-FR" sz="1400" b="0" dirty="0">
            <a:latin typeface="Century Gothic" panose="020B0502020202020204" pitchFamily="34" charset="0"/>
          </a:endParaRPr>
        </a:p>
      </dgm:t>
    </dgm:pt>
    <dgm:pt modelId="{DF992DA2-1C40-40D4-9D96-2C18FF9F9291}" type="sibTrans" cxnId="{4C1EE4AB-7150-491A-B8DC-5FFDCCAC2EF6}">
      <dgm:prSet/>
      <dgm:spPr/>
      <dgm:t>
        <a:bodyPr/>
        <a:lstStyle/>
        <a:p>
          <a:endParaRPr lang="fr-FR"/>
        </a:p>
      </dgm:t>
    </dgm:pt>
    <dgm:pt modelId="{4B369436-8013-4D41-8CA7-244624296E26}" type="parTrans" cxnId="{4C1EE4AB-7150-491A-B8DC-5FFDCCAC2EF6}">
      <dgm:prSet/>
      <dgm:spPr/>
      <dgm:t>
        <a:bodyPr/>
        <a:lstStyle/>
        <a:p>
          <a:endParaRPr lang="fr-FR"/>
        </a:p>
      </dgm:t>
    </dgm:pt>
    <dgm:pt modelId="{1BE929BF-FA6E-47F8-AD60-932E33394BD6}">
      <dgm:prSet custT="1"/>
      <dgm:spPr/>
      <dgm:t>
        <a:bodyPr/>
        <a:lstStyle/>
        <a:p>
          <a:pPr algn="just">
            <a:lnSpc>
              <a:spcPct val="100000"/>
            </a:lnSpc>
          </a:pPr>
          <a:r>
            <a:rPr lang="fr-FR" sz="1800" b="1" dirty="0">
              <a:latin typeface="Century Gothic" panose="020B0502020202020204" pitchFamily="34" charset="0"/>
            </a:rPr>
            <a:t>3-Imprégnation forte du droit marocain par le droit musulman</a:t>
          </a:r>
          <a:r>
            <a:rPr lang="fr-FR" sz="1800" b="0" dirty="0">
              <a:latin typeface="Century Gothic" panose="020B0502020202020204" pitchFamily="34" charset="0"/>
            </a:rPr>
            <a:t>, tout en s’adaptant à l’évolution et aux nouveaux besoins de la société moderne.</a:t>
          </a:r>
        </a:p>
        <a:p>
          <a:pPr algn="just">
            <a:lnSpc>
              <a:spcPct val="100000"/>
            </a:lnSpc>
          </a:pPr>
          <a:r>
            <a:rPr lang="fr-FR" sz="1800" b="1" dirty="0">
              <a:latin typeface="Century Gothic" panose="020B0502020202020204" pitchFamily="34" charset="0"/>
            </a:rPr>
            <a:t>=&gt;</a:t>
          </a:r>
          <a:r>
            <a:rPr lang="fr-FR" sz="1800" b="0" dirty="0">
              <a:latin typeface="Century Gothic" panose="020B0502020202020204" pitchFamily="34" charset="0"/>
            </a:rPr>
            <a:t> « L'Islam est la religion de l'État, qui garantit à tous le libre exercice des cultes » </a:t>
          </a:r>
          <a:r>
            <a:rPr lang="fr-FR" sz="1800" b="0" i="1" dirty="0">
              <a:latin typeface="Century Gothic" panose="020B0502020202020204" pitchFamily="34" charset="0"/>
            </a:rPr>
            <a:t>Article 3 de la constitution du 1er Juillet 2011</a:t>
          </a:r>
        </a:p>
      </dgm:t>
    </dgm:pt>
    <dgm:pt modelId="{B9BE4C37-444A-4937-B927-CA9A79DA6E77}" type="sibTrans" cxnId="{79CE791C-513F-4510-8516-C646804223E1}">
      <dgm:prSet/>
      <dgm:spPr/>
      <dgm:t>
        <a:bodyPr/>
        <a:lstStyle/>
        <a:p>
          <a:endParaRPr lang="fr-FR"/>
        </a:p>
      </dgm:t>
    </dgm:pt>
    <dgm:pt modelId="{C8A99C58-6B3C-4D75-A75B-54EA065CE152}" type="parTrans" cxnId="{79CE791C-513F-4510-8516-C646804223E1}">
      <dgm:prSet/>
      <dgm:spPr/>
      <dgm:t>
        <a:bodyPr/>
        <a:lstStyle/>
        <a:p>
          <a:endParaRPr lang="fr-FR"/>
        </a:p>
      </dgm:t>
    </dgm:pt>
    <dgm:pt modelId="{65DAF464-F636-4260-9F97-4FB28429BA7B}">
      <dgm:prSet custT="1"/>
      <dgm:spPr/>
      <dgm:t>
        <a:bodyPr/>
        <a:lstStyle/>
        <a:p>
          <a:pPr algn="just">
            <a:lnSpc>
              <a:spcPct val="100000"/>
            </a:lnSpc>
          </a:pPr>
          <a:r>
            <a:rPr lang="fr-FR" sz="1800" b="1" dirty="0">
              <a:latin typeface="Century Gothic" panose="020B0502020202020204" pitchFamily="34" charset="0"/>
            </a:rPr>
            <a:t>2- </a:t>
          </a:r>
          <a:r>
            <a:rPr lang="fr-FR" sz="1800" b="0" dirty="0">
              <a:latin typeface="Century Gothic" panose="020B0502020202020204" pitchFamily="34" charset="0"/>
            </a:rPr>
            <a:t>les règles religieuses sont </a:t>
          </a:r>
          <a:r>
            <a:rPr lang="fr-FR" sz="1800" b="1" dirty="0">
              <a:latin typeface="Century Gothic" panose="020B0502020202020204" pitchFamily="34" charset="0"/>
            </a:rPr>
            <a:t>hors portée de la volonté individuelle </a:t>
          </a:r>
          <a:r>
            <a:rPr lang="fr-FR" sz="1800" b="0" dirty="0">
              <a:latin typeface="Century Gothic" panose="020B0502020202020204" pitchFamily="34" charset="0"/>
            </a:rPr>
            <a:t>car si les personnes peuvent les intérioriser ( foi), elles ne sont pas admises à participer à leur élaboration</a:t>
          </a:r>
        </a:p>
        <a:p>
          <a:pPr algn="just">
            <a:lnSpc>
              <a:spcPct val="100000"/>
            </a:lnSpc>
          </a:pPr>
          <a:endParaRPr lang="fr-FR" sz="1800" b="0" dirty="0">
            <a:latin typeface="Century Gothic" panose="020B0502020202020204" pitchFamily="34" charset="0"/>
          </a:endParaRPr>
        </a:p>
      </dgm:t>
    </dgm:pt>
    <dgm:pt modelId="{FBBDAF7A-B5EB-471A-9AB7-8AFD9CBD4816}" type="sibTrans" cxnId="{C4F3E051-6EF5-41E3-893F-27814B9A36F1}">
      <dgm:prSet/>
      <dgm:spPr/>
      <dgm:t>
        <a:bodyPr/>
        <a:lstStyle/>
        <a:p>
          <a:endParaRPr lang="fr-FR"/>
        </a:p>
      </dgm:t>
    </dgm:pt>
    <dgm:pt modelId="{29B4BA8E-C267-4CE8-B497-F5385B54C448}" type="parTrans" cxnId="{C4F3E051-6EF5-41E3-893F-27814B9A36F1}">
      <dgm:prSet/>
      <dgm:spPr/>
      <dgm:t>
        <a:bodyPr/>
        <a:lstStyle/>
        <a:p>
          <a:endParaRPr lang="fr-FR"/>
        </a:p>
      </dgm:t>
    </dgm:pt>
    <dgm:pt modelId="{C1FE3EA1-D9F0-4644-AC03-258821303203}">
      <dgm:prSet phldrT="[Texte]" custT="1"/>
      <dgm:spPr/>
      <dgm:t>
        <a:bodyPr/>
        <a:lstStyle/>
        <a:p>
          <a:pPr algn="just">
            <a:lnSpc>
              <a:spcPct val="90000"/>
            </a:lnSpc>
          </a:pPr>
          <a:endParaRPr lang="fr-FR" sz="1800" b="0" dirty="0">
            <a:latin typeface="Century Gothic" panose="020B0502020202020204" pitchFamily="34" charset="0"/>
          </a:endParaRPr>
        </a:p>
        <a:p>
          <a:pPr algn="just">
            <a:lnSpc>
              <a:spcPct val="90000"/>
            </a:lnSpc>
          </a:pPr>
          <a:r>
            <a:rPr lang="fr-FR" sz="1800" b="1" dirty="0">
              <a:latin typeface="Century Gothic" panose="020B0502020202020204" pitchFamily="34" charset="0"/>
            </a:rPr>
            <a:t>1- Ressemblance parfaite de la règle de droit à la règle religieuse</a:t>
          </a:r>
          <a:r>
            <a:rPr lang="fr-FR" sz="1800" b="0" dirty="0">
              <a:latin typeface="Century Gothic" panose="020B0502020202020204" pitchFamily="34" charset="0"/>
            </a:rPr>
            <a:t>  </a:t>
          </a:r>
        </a:p>
        <a:p>
          <a:pPr algn="just">
            <a:lnSpc>
              <a:spcPct val="90000"/>
            </a:lnSpc>
          </a:pPr>
          <a:r>
            <a:rPr lang="fr-FR" sz="1800" b="1" dirty="0">
              <a:latin typeface="Century Gothic" panose="020B0502020202020204" pitchFamily="34" charset="0"/>
            </a:rPr>
            <a:t>Exemples :</a:t>
          </a:r>
        </a:p>
        <a:p>
          <a:pPr algn="just">
            <a:lnSpc>
              <a:spcPct val="90000"/>
            </a:lnSpc>
          </a:pPr>
          <a:r>
            <a:rPr lang="fr-FR" sz="1800" b="0" dirty="0">
              <a:latin typeface="Century Gothic" panose="020B0502020202020204" pitchFamily="34" charset="0"/>
            </a:rPr>
            <a:t>Condamnation du meurtre, vol et du faux témoignage, adultère</a:t>
          </a:r>
          <a:r>
            <a:rPr lang="fr-FR" sz="1800" b="0" dirty="0"/>
            <a:t>.</a:t>
          </a:r>
        </a:p>
        <a:p>
          <a:pPr algn="just">
            <a:lnSpc>
              <a:spcPct val="90000"/>
            </a:lnSpc>
          </a:pPr>
          <a:endParaRPr lang="fr-FR" sz="1800" dirty="0">
            <a:latin typeface="Century Gothic" panose="020B0502020202020204" pitchFamily="34" charset="0"/>
          </a:endParaRPr>
        </a:p>
      </dgm:t>
    </dgm:pt>
    <dgm:pt modelId="{C8EC60E3-A6CE-418C-9D14-65AAFC658E28}" type="sibTrans" cxnId="{292A0D40-7F78-4E9C-900D-AF9234915319}">
      <dgm:prSet/>
      <dgm:spPr/>
      <dgm:t>
        <a:bodyPr/>
        <a:lstStyle/>
        <a:p>
          <a:endParaRPr lang="fr-FR"/>
        </a:p>
      </dgm:t>
    </dgm:pt>
    <dgm:pt modelId="{3A33E908-153B-4350-B8EF-9E670DD7EBE8}" type="parTrans" cxnId="{292A0D40-7F78-4E9C-900D-AF9234915319}">
      <dgm:prSet/>
      <dgm:spPr/>
      <dgm:t>
        <a:bodyPr/>
        <a:lstStyle/>
        <a:p>
          <a:endParaRPr lang="fr-FR"/>
        </a:p>
      </dgm:t>
    </dgm:pt>
    <dgm:pt modelId="{55AEB3F9-E5F3-4942-B8EE-DD43B6335D31}">
      <dgm:prSet custT="1"/>
      <dgm:spPr/>
      <dgm:t>
        <a:bodyPr/>
        <a:lstStyle/>
        <a:p>
          <a:pPr algn="just">
            <a:lnSpc>
              <a:spcPct val="90000"/>
            </a:lnSpc>
          </a:pPr>
          <a:r>
            <a:rPr lang="fr-FR" sz="1800" b="1" dirty="0">
              <a:latin typeface="Century Gothic" panose="020B0502020202020204" pitchFamily="34" charset="0"/>
            </a:rPr>
            <a:t>=&gt;</a:t>
          </a:r>
          <a:r>
            <a:rPr lang="fr-FR" sz="1800" b="0" dirty="0">
              <a:latin typeface="Century Gothic" panose="020B0502020202020204" pitchFamily="34" charset="0"/>
            </a:rPr>
            <a:t> « Ce processus, conduit avec la Haute Sollicitude Royale, a été couronné par l'élaboration d'un Code de la Famille, historique, précurseur et inédit par sa teneur et ses dispositions autant que par son habillage linguistique juridique contemporain et parfaitement en phase avec les prescriptions et les finalités généreuses et tolérantes de l'Islam », </a:t>
          </a:r>
          <a:r>
            <a:rPr lang="fr-FR" sz="1800" b="0" i="1" dirty="0">
              <a:latin typeface="Century Gothic" panose="020B0502020202020204" pitchFamily="34" charset="0"/>
            </a:rPr>
            <a:t>Préambule du Code la Famille</a:t>
          </a:r>
        </a:p>
      </dgm:t>
    </dgm:pt>
    <dgm:pt modelId="{BB979159-8C52-400D-A28A-50ECDA7CB71B}" type="parTrans" cxnId="{CED7B6C6-80E3-4E36-8899-B29AB272709F}">
      <dgm:prSet/>
      <dgm:spPr/>
      <dgm:t>
        <a:bodyPr/>
        <a:lstStyle/>
        <a:p>
          <a:endParaRPr lang="fr-FR"/>
        </a:p>
      </dgm:t>
    </dgm:pt>
    <dgm:pt modelId="{15D3425D-32BA-4013-8681-444AD49629AB}" type="sibTrans" cxnId="{CED7B6C6-80E3-4E36-8899-B29AB272709F}">
      <dgm:prSet/>
      <dgm:spPr/>
      <dgm:t>
        <a:bodyPr/>
        <a:lstStyle/>
        <a:p>
          <a:endParaRPr lang="fr-FR"/>
        </a:p>
      </dgm:t>
    </dgm:pt>
    <dgm:pt modelId="{BC7F75BF-4546-46A4-9008-ABD0E389557C}" type="pres">
      <dgm:prSet presAssocID="{C2D4DA23-ACF3-4967-B37D-EA8C20278E5B}" presName="Name0" presStyleCnt="0">
        <dgm:presLayoutVars>
          <dgm:chMax val="7"/>
          <dgm:chPref val="7"/>
          <dgm:dir/>
          <dgm:animOne val="branch"/>
          <dgm:animLvl val="lvl"/>
        </dgm:presLayoutVars>
      </dgm:prSet>
      <dgm:spPr/>
    </dgm:pt>
    <dgm:pt modelId="{55A815A4-ED0D-41AD-A246-2554D10631D8}" type="pres">
      <dgm:prSet presAssocID="{8D09D190-BDE7-4C5F-AA60-5AE530412BC4}" presName="ParentComposite" presStyleCnt="0"/>
      <dgm:spPr/>
    </dgm:pt>
    <dgm:pt modelId="{1678531C-4D32-4A42-8FC5-E11FC3B9005D}" type="pres">
      <dgm:prSet presAssocID="{8D09D190-BDE7-4C5F-AA60-5AE530412BC4}" presName="Chord" presStyleLbl="bgShp" presStyleIdx="0" presStyleCnt="1" custLinFactNeighborX="-2981" custLinFactNeighborY="-195"/>
      <dgm:spPr/>
    </dgm:pt>
    <dgm:pt modelId="{A6E1CF07-AE8A-44C6-A6D6-56D98954DD28}" type="pres">
      <dgm:prSet presAssocID="{8D09D190-BDE7-4C5F-AA60-5AE530412BC4}" presName="Pie" presStyleLbl="alignNode1" presStyleIdx="0" presStyleCnt="1"/>
      <dgm:spPr/>
    </dgm:pt>
    <dgm:pt modelId="{444A0C79-B65C-4B92-855D-94E90A3307A6}" type="pres">
      <dgm:prSet presAssocID="{8D09D190-BDE7-4C5F-AA60-5AE530412BC4}" presName="Parent" presStyleLbl="revTx" presStyleIdx="0" presStyleCnt="2">
        <dgm:presLayoutVars>
          <dgm:chMax val="1"/>
          <dgm:chPref val="1"/>
          <dgm:bulletEnabled val="1"/>
        </dgm:presLayoutVars>
      </dgm:prSet>
      <dgm:spPr/>
    </dgm:pt>
    <dgm:pt modelId="{1AF0618B-E77E-46B4-93E0-ABE8EE49F217}" type="pres">
      <dgm:prSet presAssocID="{C8EC60E3-A6CE-418C-9D14-65AAFC658E28}" presName="negSibTrans" presStyleCnt="0"/>
      <dgm:spPr/>
    </dgm:pt>
    <dgm:pt modelId="{5AE54372-58B5-4619-BBE7-A9943C937557}" type="pres">
      <dgm:prSet presAssocID="{8D09D190-BDE7-4C5F-AA60-5AE530412BC4}" presName="composite" presStyleCnt="0"/>
      <dgm:spPr/>
    </dgm:pt>
    <dgm:pt modelId="{390EECB6-6BAE-459D-A598-F6A87088BF85}" type="pres">
      <dgm:prSet presAssocID="{8D09D190-BDE7-4C5F-AA60-5AE530412BC4}" presName="Child" presStyleLbl="revTx" presStyleIdx="1" presStyleCnt="2" custScaleX="357631" custLinFactNeighborX="312" custLinFactNeighborY="-7079">
        <dgm:presLayoutVars>
          <dgm:chMax val="0"/>
          <dgm:chPref val="0"/>
          <dgm:bulletEnabled val="1"/>
        </dgm:presLayoutVars>
      </dgm:prSet>
      <dgm:spPr/>
    </dgm:pt>
  </dgm:ptLst>
  <dgm:cxnLst>
    <dgm:cxn modelId="{A46B7002-5C31-458E-8413-6351B021F65D}" type="presOf" srcId="{D43B60F0-29EF-420B-BF07-DB0966AEAC70}" destId="{390EECB6-6BAE-459D-A598-F6A87088BF85}" srcOrd="0" destOrd="6" presId="urn:microsoft.com/office/officeart/2009/3/layout/PieProcess"/>
    <dgm:cxn modelId="{9E424708-95CC-4AAD-BBF3-70BF561C8518}" type="presOf" srcId="{C2D4DA23-ACF3-4967-B37D-EA8C20278E5B}" destId="{BC7F75BF-4546-46A4-9008-ABD0E389557C}" srcOrd="0" destOrd="0" presId="urn:microsoft.com/office/officeart/2009/3/layout/PieProcess"/>
    <dgm:cxn modelId="{79CE791C-513F-4510-8516-C646804223E1}" srcId="{8D09D190-BDE7-4C5F-AA60-5AE530412BC4}" destId="{1BE929BF-FA6E-47F8-AD60-932E33394BD6}" srcOrd="2" destOrd="0" parTransId="{C8A99C58-6B3C-4D75-A75B-54EA065CE152}" sibTransId="{B9BE4C37-444A-4937-B927-CA9A79DA6E77}"/>
    <dgm:cxn modelId="{D3379437-EFD8-4A85-8D0D-A4C0BF399A25}" type="presOf" srcId="{AACD05E3-78EC-4DF5-8EE4-477B6E6170A5}" destId="{390EECB6-6BAE-459D-A598-F6A87088BF85}" srcOrd="0" destOrd="5" presId="urn:microsoft.com/office/officeart/2009/3/layout/PieProcess"/>
    <dgm:cxn modelId="{3BC8633A-6CE3-4C5E-A1AA-4DAB35DF26F7}" type="presOf" srcId="{55AEB3F9-E5F3-4942-B8EE-DD43B6335D31}" destId="{390EECB6-6BAE-459D-A598-F6A87088BF85}" srcOrd="0" destOrd="3" presId="urn:microsoft.com/office/officeart/2009/3/layout/PieProcess"/>
    <dgm:cxn modelId="{292A0D40-7F78-4E9C-900D-AF9234915319}" srcId="{8D09D190-BDE7-4C5F-AA60-5AE530412BC4}" destId="{C1FE3EA1-D9F0-4644-AC03-258821303203}" srcOrd="0" destOrd="0" parTransId="{3A33E908-153B-4350-B8EF-9E670DD7EBE8}" sibTransId="{C8EC60E3-A6CE-418C-9D14-65AAFC658E28}"/>
    <dgm:cxn modelId="{C4F3E051-6EF5-41E3-893F-27814B9A36F1}" srcId="{8D09D190-BDE7-4C5F-AA60-5AE530412BC4}" destId="{65DAF464-F636-4260-9F97-4FB28429BA7B}" srcOrd="1" destOrd="0" parTransId="{29B4BA8E-C267-4CE8-B497-F5385B54C448}" sibTransId="{FBBDAF7A-B5EB-471A-9AB7-8AFD9CBD4816}"/>
    <dgm:cxn modelId="{96E61156-410C-4BDD-8F9B-CA6C4DE83F43}" type="presOf" srcId="{65DAF464-F636-4260-9F97-4FB28429BA7B}" destId="{390EECB6-6BAE-459D-A598-F6A87088BF85}" srcOrd="0" destOrd="1" presId="urn:microsoft.com/office/officeart/2009/3/layout/PieProcess"/>
    <dgm:cxn modelId="{78144B56-EFC0-47A6-AA09-E32B0F42E1BB}" srcId="{8D09D190-BDE7-4C5F-AA60-5AE530412BC4}" destId="{AACD05E3-78EC-4DF5-8EE4-477B6E6170A5}" srcOrd="5" destOrd="0" parTransId="{B50AB121-8FF8-422F-8C7C-DA6E533095A4}" sibTransId="{D84734B5-E864-4C7A-BD77-2D6A4439770B}"/>
    <dgm:cxn modelId="{B5D9AC79-041D-4740-BCFC-E0AA7E6AD1DF}" srcId="{C2D4DA23-ACF3-4967-B37D-EA8C20278E5B}" destId="{8D09D190-BDE7-4C5F-AA60-5AE530412BC4}" srcOrd="0" destOrd="0" parTransId="{59A1F63C-AD95-4DCD-B034-52EA0A35F5C0}" sibTransId="{8882CA25-EAAB-4488-9F21-2EB3D2810537}"/>
    <dgm:cxn modelId="{23C4C07D-9B39-4C60-BC46-6E19688937EE}" srcId="{8D09D190-BDE7-4C5F-AA60-5AE530412BC4}" destId="{20921A8F-96CA-4D5F-A3AC-9FD70570B7F9}" srcOrd="4" destOrd="0" parTransId="{67E125B7-FA80-483B-9977-69F8CC1E5F28}" sibTransId="{B09FE5C3-4B34-48FB-B98B-A644FDAF472B}"/>
    <dgm:cxn modelId="{89E4209B-002F-4D41-96E1-559260BFECC2}" type="presOf" srcId="{8D09D190-BDE7-4C5F-AA60-5AE530412BC4}" destId="{444A0C79-B65C-4B92-855D-94E90A3307A6}" srcOrd="0" destOrd="0" presId="urn:microsoft.com/office/officeart/2009/3/layout/PieProcess"/>
    <dgm:cxn modelId="{4C1EE4AB-7150-491A-B8DC-5FFDCCAC2EF6}" srcId="{8D09D190-BDE7-4C5F-AA60-5AE530412BC4}" destId="{D43B60F0-29EF-420B-BF07-DB0966AEAC70}" srcOrd="6" destOrd="0" parTransId="{4B369436-8013-4D41-8CA7-244624296E26}" sibTransId="{DF992DA2-1C40-40D4-9D96-2C18FF9F9291}"/>
    <dgm:cxn modelId="{CED7B6C6-80E3-4E36-8899-B29AB272709F}" srcId="{8D09D190-BDE7-4C5F-AA60-5AE530412BC4}" destId="{55AEB3F9-E5F3-4942-B8EE-DD43B6335D31}" srcOrd="3" destOrd="0" parTransId="{BB979159-8C52-400D-A28A-50ECDA7CB71B}" sibTransId="{15D3425D-32BA-4013-8681-444AD49629AB}"/>
    <dgm:cxn modelId="{00F7CFCB-151D-45BD-9B6C-BC0D0425D461}" type="presOf" srcId="{1BE929BF-FA6E-47F8-AD60-932E33394BD6}" destId="{390EECB6-6BAE-459D-A598-F6A87088BF85}" srcOrd="0" destOrd="2" presId="urn:microsoft.com/office/officeart/2009/3/layout/PieProcess"/>
    <dgm:cxn modelId="{F58845E2-1D4D-4F1A-ADC6-4C38F3A5478B}" type="presOf" srcId="{20921A8F-96CA-4D5F-A3AC-9FD70570B7F9}" destId="{390EECB6-6BAE-459D-A598-F6A87088BF85}" srcOrd="0" destOrd="4" presId="urn:microsoft.com/office/officeart/2009/3/layout/PieProcess"/>
    <dgm:cxn modelId="{5ED47CE9-3C6E-45A8-8517-C56005AD6B73}" type="presOf" srcId="{C1FE3EA1-D9F0-4644-AC03-258821303203}" destId="{390EECB6-6BAE-459D-A598-F6A87088BF85}" srcOrd="0" destOrd="0" presId="urn:microsoft.com/office/officeart/2009/3/layout/PieProcess"/>
    <dgm:cxn modelId="{9B16E52A-6F6A-4A1C-98CF-6565F640ECFE}" type="presParOf" srcId="{BC7F75BF-4546-46A4-9008-ABD0E389557C}" destId="{55A815A4-ED0D-41AD-A246-2554D10631D8}" srcOrd="0" destOrd="0" presId="urn:microsoft.com/office/officeart/2009/3/layout/PieProcess"/>
    <dgm:cxn modelId="{8DC3DD53-E82A-4B1A-9D8E-A8DA6754E3E4}" type="presParOf" srcId="{55A815A4-ED0D-41AD-A246-2554D10631D8}" destId="{1678531C-4D32-4A42-8FC5-E11FC3B9005D}" srcOrd="0" destOrd="0" presId="urn:microsoft.com/office/officeart/2009/3/layout/PieProcess"/>
    <dgm:cxn modelId="{7E2B7E38-F558-41C5-9137-F7C1307AD4EC}" type="presParOf" srcId="{55A815A4-ED0D-41AD-A246-2554D10631D8}" destId="{A6E1CF07-AE8A-44C6-A6D6-56D98954DD28}" srcOrd="1" destOrd="0" presId="urn:microsoft.com/office/officeart/2009/3/layout/PieProcess"/>
    <dgm:cxn modelId="{F0F33129-6038-440E-99B1-52D23E69A33B}" type="presParOf" srcId="{55A815A4-ED0D-41AD-A246-2554D10631D8}" destId="{444A0C79-B65C-4B92-855D-94E90A3307A6}" srcOrd="2" destOrd="0" presId="urn:microsoft.com/office/officeart/2009/3/layout/PieProcess"/>
    <dgm:cxn modelId="{500F2BB2-2413-458D-913F-9F72D745A9CB}" type="presParOf" srcId="{BC7F75BF-4546-46A4-9008-ABD0E389557C}" destId="{1AF0618B-E77E-46B4-93E0-ABE8EE49F217}" srcOrd="1" destOrd="0" presId="urn:microsoft.com/office/officeart/2009/3/layout/PieProcess"/>
    <dgm:cxn modelId="{1FF72339-6B4E-4A33-AAB5-7F0135CD84E1}" type="presParOf" srcId="{BC7F75BF-4546-46A4-9008-ABD0E389557C}" destId="{5AE54372-58B5-4619-BBE7-A9943C937557}" srcOrd="2" destOrd="0" presId="urn:microsoft.com/office/officeart/2009/3/layout/PieProcess"/>
    <dgm:cxn modelId="{09A3F1C7-DF14-4D0B-A6B3-E0D22903F139}" type="presParOf" srcId="{5AE54372-58B5-4619-BBE7-A9943C937557}" destId="{390EECB6-6BAE-459D-A598-F6A87088BF85}" srcOrd="0" destOrd="0" presId="urn:microsoft.com/office/officeart/2009/3/layout/Pi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E9230B6-1182-4171-B8A6-5DA46DB48DE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F0D2ABEA-78D5-4E50-AA11-122AC5B7AEFD}">
      <dgm:prSet custT="1"/>
      <dgm:spPr>
        <a:ln>
          <a:solidFill>
            <a:schemeClr val="tx1"/>
          </a:solidFill>
        </a:ln>
      </dgm:spPr>
      <dgm:t>
        <a:bodyPr/>
        <a:lstStyle/>
        <a:p>
          <a:pPr>
            <a:lnSpc>
              <a:spcPct val="150000"/>
            </a:lnSpc>
          </a:pPr>
          <a:r>
            <a:rPr lang="fr-FR" sz="2000" dirty="0">
              <a:solidFill>
                <a:schemeClr val="tx1"/>
              </a:solidFill>
              <a:latin typeface="Century Gothic" panose="020B0502020202020204" pitchFamily="34" charset="0"/>
            </a:rPr>
            <a:t>La règle de droit a pour particularité d’être sanctionnée par l’autorité publique mais cela ne signifie nullement qu’elle s’accompagne toujours d’une menace de </a:t>
          </a:r>
          <a:r>
            <a:rPr lang="fr-FR" sz="2000" b="1" dirty="0">
              <a:solidFill>
                <a:schemeClr val="tx1"/>
              </a:solidFill>
              <a:latin typeface="Century Gothic" panose="020B0502020202020204" pitchFamily="34" charset="0"/>
            </a:rPr>
            <a:t>punition de peine</a:t>
          </a:r>
        </a:p>
      </dgm:t>
    </dgm:pt>
    <dgm:pt modelId="{62BDA836-3764-40B3-BFB4-8AEB3FB0B8B9}" type="parTrans" cxnId="{DEC063DA-10A5-46D7-B51F-22BA315DD620}">
      <dgm:prSet/>
      <dgm:spPr/>
      <dgm:t>
        <a:bodyPr/>
        <a:lstStyle/>
        <a:p>
          <a:endParaRPr lang="fr-FR"/>
        </a:p>
      </dgm:t>
    </dgm:pt>
    <dgm:pt modelId="{007624E8-D31C-4F76-B7BE-0CF17F65D6D3}" type="sibTrans" cxnId="{DEC063DA-10A5-46D7-B51F-22BA315DD620}">
      <dgm:prSet/>
      <dgm:spPr/>
      <dgm:t>
        <a:bodyPr/>
        <a:lstStyle/>
        <a:p>
          <a:endParaRPr lang="fr-FR"/>
        </a:p>
      </dgm:t>
    </dgm:pt>
    <dgm:pt modelId="{D0E760A1-E64C-4A3C-A824-308F7903CC28}">
      <dgm:prSet custT="1"/>
      <dgm:spPr>
        <a:ln>
          <a:solidFill>
            <a:schemeClr val="tx1"/>
          </a:solidFill>
        </a:ln>
      </dgm:spPr>
      <dgm:t>
        <a:bodyPr/>
        <a:lstStyle/>
        <a:p>
          <a:pPr marL="0" lvl="0" indent="0" algn="ctr" defTabSz="889000">
            <a:lnSpc>
              <a:spcPct val="150000"/>
            </a:lnSpc>
            <a:spcBef>
              <a:spcPct val="0"/>
            </a:spcBef>
            <a:spcAft>
              <a:spcPct val="35000"/>
            </a:spcAft>
            <a:buNone/>
          </a:pPr>
          <a:r>
            <a:rPr lang="fr-FR" sz="2000" b="1" kern="1200" dirty="0">
              <a:solidFill>
                <a:prstClr val="black"/>
              </a:solidFill>
              <a:latin typeface="Century Gothic" panose="020B0502020202020204" pitchFamily="34" charset="0"/>
              <a:ea typeface="+mn-ea"/>
              <a:cs typeface="+mn-cs"/>
            </a:rPr>
            <a:t>La notion de sanction </a:t>
          </a:r>
          <a:r>
            <a:rPr lang="fr-FR" sz="2000" kern="1200" dirty="0">
              <a:solidFill>
                <a:prstClr val="black"/>
              </a:solidFill>
              <a:latin typeface="Century Gothic" panose="020B0502020202020204" pitchFamily="34" charset="0"/>
              <a:ea typeface="+mn-ea"/>
              <a:cs typeface="+mn-cs"/>
            </a:rPr>
            <a:t>doit être entendue de manière très large</a:t>
          </a:r>
        </a:p>
      </dgm:t>
    </dgm:pt>
    <dgm:pt modelId="{0EEF0EA7-F8C5-4192-943C-830D95265261}" type="parTrans" cxnId="{E3B72C01-B9D5-46A8-9667-E8AE0D0DD187}">
      <dgm:prSet/>
      <dgm:spPr/>
      <dgm:t>
        <a:bodyPr/>
        <a:lstStyle/>
        <a:p>
          <a:endParaRPr lang="fr-FR"/>
        </a:p>
      </dgm:t>
    </dgm:pt>
    <dgm:pt modelId="{B2AACF31-BB5F-49A3-BB92-7262636E7F0E}" type="sibTrans" cxnId="{E3B72C01-B9D5-46A8-9667-E8AE0D0DD187}">
      <dgm:prSet/>
      <dgm:spPr/>
      <dgm:t>
        <a:bodyPr/>
        <a:lstStyle/>
        <a:p>
          <a:endParaRPr lang="fr-FR"/>
        </a:p>
      </dgm:t>
    </dgm:pt>
    <dgm:pt modelId="{657FD1CE-BB7F-4EC5-880B-3F42092C852A}" type="pres">
      <dgm:prSet presAssocID="{6E9230B6-1182-4171-B8A6-5DA46DB48DE4}" presName="Name0" presStyleCnt="0">
        <dgm:presLayoutVars>
          <dgm:dir/>
          <dgm:animLvl val="lvl"/>
          <dgm:resizeHandles val="exact"/>
        </dgm:presLayoutVars>
      </dgm:prSet>
      <dgm:spPr/>
    </dgm:pt>
    <dgm:pt modelId="{EB62F21C-5E0D-4F93-BF64-E75742113427}" type="pres">
      <dgm:prSet presAssocID="{F0D2ABEA-78D5-4E50-AA11-122AC5B7AEFD}" presName="linNode" presStyleCnt="0"/>
      <dgm:spPr/>
    </dgm:pt>
    <dgm:pt modelId="{7C294733-A706-42DD-942A-BDD0CE4BF42D}" type="pres">
      <dgm:prSet presAssocID="{F0D2ABEA-78D5-4E50-AA11-122AC5B7AEFD}" presName="parentText" presStyleLbl="node1" presStyleIdx="0" presStyleCnt="2" custScaleX="205717" custScaleY="35987" custLinFactNeighborY="-7380">
        <dgm:presLayoutVars>
          <dgm:chMax val="1"/>
          <dgm:bulletEnabled val="1"/>
        </dgm:presLayoutVars>
      </dgm:prSet>
      <dgm:spPr/>
    </dgm:pt>
    <dgm:pt modelId="{118B25A9-6BCD-4957-8813-167A68E611E6}" type="pres">
      <dgm:prSet presAssocID="{007624E8-D31C-4F76-B7BE-0CF17F65D6D3}" presName="sp" presStyleCnt="0"/>
      <dgm:spPr/>
    </dgm:pt>
    <dgm:pt modelId="{20EF16F7-EA8D-4B54-9A75-BB6C8971B85A}" type="pres">
      <dgm:prSet presAssocID="{D0E760A1-E64C-4A3C-A824-308F7903CC28}" presName="linNode" presStyleCnt="0"/>
      <dgm:spPr/>
    </dgm:pt>
    <dgm:pt modelId="{05DA33E4-3D2A-427D-B7B8-E866D14F7AA2}" type="pres">
      <dgm:prSet presAssocID="{D0E760A1-E64C-4A3C-A824-308F7903CC28}" presName="parentText" presStyleLbl="node1" presStyleIdx="1" presStyleCnt="2" custScaleY="39821" custLinFactNeighborX="52859" custLinFactNeighborY="1080">
        <dgm:presLayoutVars>
          <dgm:chMax val="1"/>
          <dgm:bulletEnabled val="1"/>
        </dgm:presLayoutVars>
      </dgm:prSet>
      <dgm:spPr/>
    </dgm:pt>
  </dgm:ptLst>
  <dgm:cxnLst>
    <dgm:cxn modelId="{E3B72C01-B9D5-46A8-9667-E8AE0D0DD187}" srcId="{6E9230B6-1182-4171-B8A6-5DA46DB48DE4}" destId="{D0E760A1-E64C-4A3C-A824-308F7903CC28}" srcOrd="1" destOrd="0" parTransId="{0EEF0EA7-F8C5-4192-943C-830D95265261}" sibTransId="{B2AACF31-BB5F-49A3-BB92-7262636E7F0E}"/>
    <dgm:cxn modelId="{F4B1E306-5B52-4430-B994-A570B4FA31AD}" type="presOf" srcId="{D0E760A1-E64C-4A3C-A824-308F7903CC28}" destId="{05DA33E4-3D2A-427D-B7B8-E866D14F7AA2}" srcOrd="0" destOrd="0" presId="urn:microsoft.com/office/officeart/2005/8/layout/vList5"/>
    <dgm:cxn modelId="{74DAC450-0F03-47BF-A2DC-0CDEC7859F1D}" type="presOf" srcId="{F0D2ABEA-78D5-4E50-AA11-122AC5B7AEFD}" destId="{7C294733-A706-42DD-942A-BDD0CE4BF42D}" srcOrd="0" destOrd="0" presId="urn:microsoft.com/office/officeart/2005/8/layout/vList5"/>
    <dgm:cxn modelId="{DEC063DA-10A5-46D7-B51F-22BA315DD620}" srcId="{6E9230B6-1182-4171-B8A6-5DA46DB48DE4}" destId="{F0D2ABEA-78D5-4E50-AA11-122AC5B7AEFD}" srcOrd="0" destOrd="0" parTransId="{62BDA836-3764-40B3-BFB4-8AEB3FB0B8B9}" sibTransId="{007624E8-D31C-4F76-B7BE-0CF17F65D6D3}"/>
    <dgm:cxn modelId="{4D1E0CF1-25CE-4E5F-9F28-AC997A322EEF}" type="presOf" srcId="{6E9230B6-1182-4171-B8A6-5DA46DB48DE4}" destId="{657FD1CE-BB7F-4EC5-880B-3F42092C852A}" srcOrd="0" destOrd="0" presId="urn:microsoft.com/office/officeart/2005/8/layout/vList5"/>
    <dgm:cxn modelId="{0838257A-8312-4510-B278-239813654744}" type="presParOf" srcId="{657FD1CE-BB7F-4EC5-880B-3F42092C852A}" destId="{EB62F21C-5E0D-4F93-BF64-E75742113427}" srcOrd="0" destOrd="0" presId="urn:microsoft.com/office/officeart/2005/8/layout/vList5"/>
    <dgm:cxn modelId="{5918836D-A4F5-4023-A0AA-AA0F057CB15B}" type="presParOf" srcId="{EB62F21C-5E0D-4F93-BF64-E75742113427}" destId="{7C294733-A706-42DD-942A-BDD0CE4BF42D}" srcOrd="0" destOrd="0" presId="urn:microsoft.com/office/officeart/2005/8/layout/vList5"/>
    <dgm:cxn modelId="{FC1230CC-D085-46D4-999D-A282931F2697}" type="presParOf" srcId="{657FD1CE-BB7F-4EC5-880B-3F42092C852A}" destId="{118B25A9-6BCD-4957-8813-167A68E611E6}" srcOrd="1" destOrd="0" presId="urn:microsoft.com/office/officeart/2005/8/layout/vList5"/>
    <dgm:cxn modelId="{7663485B-5E89-4D6C-9CC1-E6D0440BBC6F}" type="presParOf" srcId="{657FD1CE-BB7F-4EC5-880B-3F42092C852A}" destId="{20EF16F7-EA8D-4B54-9A75-BB6C8971B85A}" srcOrd="2" destOrd="0" presId="urn:microsoft.com/office/officeart/2005/8/layout/vList5"/>
    <dgm:cxn modelId="{8EFA601A-4745-44C1-8A07-0ACA9C7A50AC}" type="presParOf" srcId="{20EF16F7-EA8D-4B54-9A75-BB6C8971B85A}" destId="{05DA33E4-3D2A-427D-B7B8-E866D14F7AA2}"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47D7D90-C95B-448F-A210-8AF0D909C563}"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fr-FR"/>
        </a:p>
      </dgm:t>
    </dgm:pt>
    <dgm:pt modelId="{69CB7ABE-8822-443E-83C4-EA9E13134C37}">
      <dgm:prSet phldrT="[Texte]" custT="1"/>
      <dgm:spPr>
        <a:ln>
          <a:solidFill>
            <a:schemeClr val="tx1"/>
          </a:solidFill>
        </a:ln>
      </dgm:spPr>
      <dgm:t>
        <a:bodyPr/>
        <a:lstStyle/>
        <a:p>
          <a:r>
            <a:rPr lang="fr-FR" sz="2800" dirty="0">
              <a:solidFill>
                <a:schemeClr val="tx1"/>
              </a:solidFill>
              <a:latin typeface="Century Gothic" panose="020B0502020202020204" pitchFamily="34" charset="0"/>
            </a:rPr>
            <a:t>L’exécution </a:t>
          </a:r>
          <a:r>
            <a:rPr lang="fr-FR" sz="4400" dirty="0">
              <a:solidFill>
                <a:schemeClr val="tx1"/>
              </a:solidFill>
            </a:rPr>
            <a:t> </a:t>
          </a:r>
        </a:p>
      </dgm:t>
    </dgm:pt>
    <dgm:pt modelId="{484A9D75-FBC2-4034-90CF-B1032D9011D4}" type="parTrans" cxnId="{46FE6EA7-CDED-4D69-8CC2-C313EF0BD6E5}">
      <dgm:prSet/>
      <dgm:spPr/>
      <dgm:t>
        <a:bodyPr/>
        <a:lstStyle/>
        <a:p>
          <a:endParaRPr lang="fr-FR"/>
        </a:p>
      </dgm:t>
    </dgm:pt>
    <dgm:pt modelId="{E8EB065C-5783-4446-B291-99AC28869C56}" type="sibTrans" cxnId="{46FE6EA7-CDED-4D69-8CC2-C313EF0BD6E5}">
      <dgm:prSet/>
      <dgm:spPr/>
      <dgm:t>
        <a:bodyPr/>
        <a:lstStyle/>
        <a:p>
          <a:endParaRPr lang="fr-FR"/>
        </a:p>
      </dgm:t>
    </dgm:pt>
    <dgm:pt modelId="{90D789D8-7EDF-465E-B565-C8F31F1BFFD2}">
      <dgm:prSet phldrT="[Texte]"/>
      <dgm:spPr/>
      <dgm:t>
        <a:bodyPr/>
        <a:lstStyle/>
        <a:p>
          <a:endParaRPr lang="fr-FR" dirty="0"/>
        </a:p>
      </dgm:t>
    </dgm:pt>
    <dgm:pt modelId="{F566F464-2326-4C3C-9DF1-61309CA3A25A}" type="parTrans" cxnId="{CA26CCC0-57DB-4B50-B594-C3ABE071D664}">
      <dgm:prSet/>
      <dgm:spPr/>
      <dgm:t>
        <a:bodyPr/>
        <a:lstStyle/>
        <a:p>
          <a:endParaRPr lang="fr-FR"/>
        </a:p>
      </dgm:t>
    </dgm:pt>
    <dgm:pt modelId="{F3A8123F-5122-40EA-BD97-B6DCACE1C639}" type="sibTrans" cxnId="{CA26CCC0-57DB-4B50-B594-C3ABE071D664}">
      <dgm:prSet/>
      <dgm:spPr/>
      <dgm:t>
        <a:bodyPr/>
        <a:lstStyle/>
        <a:p>
          <a:endParaRPr lang="fr-FR"/>
        </a:p>
      </dgm:t>
    </dgm:pt>
    <dgm:pt modelId="{067FBBAF-64F8-4DCA-9198-DA2734A2AC46}">
      <dgm:prSet phldrT="[Texte]" custT="1"/>
      <dgm:spPr>
        <a:ln>
          <a:solidFill>
            <a:schemeClr val="tx1"/>
          </a:solidFill>
        </a:ln>
      </dgm:spPr>
      <dgm:t>
        <a:bodyPr/>
        <a:lstStyle/>
        <a:p>
          <a:r>
            <a:rPr lang="fr-FR" sz="2800" dirty="0">
              <a:solidFill>
                <a:schemeClr val="tx1"/>
              </a:solidFill>
              <a:latin typeface="Century Gothic" panose="020B0502020202020204" pitchFamily="34" charset="0"/>
            </a:rPr>
            <a:t>La réparation </a:t>
          </a:r>
        </a:p>
      </dgm:t>
    </dgm:pt>
    <dgm:pt modelId="{EFBB552A-E98C-4AB7-B979-8E109CA5513C}" type="parTrans" cxnId="{DA1A5E31-6F04-4163-B0CE-3DC401BEB7A6}">
      <dgm:prSet/>
      <dgm:spPr/>
      <dgm:t>
        <a:bodyPr/>
        <a:lstStyle/>
        <a:p>
          <a:endParaRPr lang="fr-FR"/>
        </a:p>
      </dgm:t>
    </dgm:pt>
    <dgm:pt modelId="{B2F32881-1179-4C6C-A568-B2186EABF9FF}" type="sibTrans" cxnId="{DA1A5E31-6F04-4163-B0CE-3DC401BEB7A6}">
      <dgm:prSet/>
      <dgm:spPr/>
      <dgm:t>
        <a:bodyPr/>
        <a:lstStyle/>
        <a:p>
          <a:endParaRPr lang="fr-FR"/>
        </a:p>
      </dgm:t>
    </dgm:pt>
    <dgm:pt modelId="{DE5C0EFA-30EF-4DAB-A6A0-F241E04AF4A6}">
      <dgm:prSet phldrT="[Texte]" custT="1"/>
      <dgm:spPr>
        <a:ln>
          <a:solidFill>
            <a:schemeClr val="tx1"/>
          </a:solidFill>
        </a:ln>
      </dgm:spPr>
      <dgm:t>
        <a:bodyPr/>
        <a:lstStyle/>
        <a:p>
          <a:r>
            <a:rPr lang="fr-FR" sz="2800" dirty="0">
              <a:solidFill>
                <a:schemeClr val="tx1"/>
              </a:solidFill>
              <a:latin typeface="Century Gothic" panose="020B0502020202020204" pitchFamily="34" charset="0"/>
            </a:rPr>
            <a:t>La punition </a:t>
          </a:r>
        </a:p>
      </dgm:t>
    </dgm:pt>
    <dgm:pt modelId="{BDF8BDDD-A911-4909-9FD5-BD894BF9C820}" type="parTrans" cxnId="{D1FB50BD-3A85-48B0-8542-8A437A93DC0D}">
      <dgm:prSet/>
      <dgm:spPr/>
      <dgm:t>
        <a:bodyPr/>
        <a:lstStyle/>
        <a:p>
          <a:endParaRPr lang="fr-FR"/>
        </a:p>
      </dgm:t>
    </dgm:pt>
    <dgm:pt modelId="{96CDDA76-E151-4E0C-B77D-3A787B59880C}" type="sibTrans" cxnId="{D1FB50BD-3A85-48B0-8542-8A437A93DC0D}">
      <dgm:prSet/>
      <dgm:spPr/>
      <dgm:t>
        <a:bodyPr/>
        <a:lstStyle/>
        <a:p>
          <a:endParaRPr lang="fr-FR"/>
        </a:p>
      </dgm:t>
    </dgm:pt>
    <dgm:pt modelId="{C97970B9-B390-42C5-8A4C-FB04C73F4CD7}" type="pres">
      <dgm:prSet presAssocID="{047D7D90-C95B-448F-A210-8AF0D909C563}" presName="rootnode" presStyleCnt="0">
        <dgm:presLayoutVars>
          <dgm:chMax/>
          <dgm:chPref/>
          <dgm:dir/>
          <dgm:animLvl val="lvl"/>
        </dgm:presLayoutVars>
      </dgm:prSet>
      <dgm:spPr/>
    </dgm:pt>
    <dgm:pt modelId="{2FD812E3-3775-4370-814D-A3ED62EFB2AD}" type="pres">
      <dgm:prSet presAssocID="{69CB7ABE-8822-443E-83C4-EA9E13134C37}" presName="composite" presStyleCnt="0"/>
      <dgm:spPr/>
    </dgm:pt>
    <dgm:pt modelId="{ACF83929-8397-4E34-A48D-C3152B4AFF55}" type="pres">
      <dgm:prSet presAssocID="{69CB7ABE-8822-443E-83C4-EA9E13134C37}" presName="bentUpArrow1" presStyleLbl="alignImgPlace1" presStyleIdx="0" presStyleCnt="2"/>
      <dgm:spPr/>
    </dgm:pt>
    <dgm:pt modelId="{63FE854E-F7D3-4710-BC20-15D1EA05FF27}" type="pres">
      <dgm:prSet presAssocID="{69CB7ABE-8822-443E-83C4-EA9E13134C37}" presName="ParentText" presStyleLbl="node1" presStyleIdx="0" presStyleCnt="3" custScaleX="179741" custLinFactNeighborX="-1793" custLinFactNeighborY="-1281">
        <dgm:presLayoutVars>
          <dgm:chMax val="1"/>
          <dgm:chPref val="1"/>
          <dgm:bulletEnabled val="1"/>
        </dgm:presLayoutVars>
      </dgm:prSet>
      <dgm:spPr/>
    </dgm:pt>
    <dgm:pt modelId="{A9F85CC8-3012-409D-83DA-1ACB9C626194}" type="pres">
      <dgm:prSet presAssocID="{69CB7ABE-8822-443E-83C4-EA9E13134C37}" presName="ChildText" presStyleLbl="revTx" presStyleIdx="0" presStyleCnt="2">
        <dgm:presLayoutVars>
          <dgm:chMax val="0"/>
          <dgm:chPref val="0"/>
          <dgm:bulletEnabled val="1"/>
        </dgm:presLayoutVars>
      </dgm:prSet>
      <dgm:spPr/>
    </dgm:pt>
    <dgm:pt modelId="{5102BBD5-EABE-4EFC-BCAF-3C6646E83ED1}" type="pres">
      <dgm:prSet presAssocID="{E8EB065C-5783-4446-B291-99AC28869C56}" presName="sibTrans" presStyleCnt="0"/>
      <dgm:spPr/>
    </dgm:pt>
    <dgm:pt modelId="{48838AC0-2B3D-435C-BFDD-C2AB3A8A86B4}" type="pres">
      <dgm:prSet presAssocID="{067FBBAF-64F8-4DCA-9198-DA2734A2AC46}" presName="composite" presStyleCnt="0"/>
      <dgm:spPr/>
    </dgm:pt>
    <dgm:pt modelId="{D2EF9BC1-9405-483A-876B-9F812268A7CF}" type="pres">
      <dgm:prSet presAssocID="{067FBBAF-64F8-4DCA-9198-DA2734A2AC46}" presName="bentUpArrow1" presStyleLbl="alignImgPlace1" presStyleIdx="1" presStyleCnt="2"/>
      <dgm:spPr/>
    </dgm:pt>
    <dgm:pt modelId="{A39AC55A-5242-48E5-B67E-DD5DAC63496D}" type="pres">
      <dgm:prSet presAssocID="{067FBBAF-64F8-4DCA-9198-DA2734A2AC46}" presName="ParentText" presStyleLbl="node1" presStyleIdx="1" presStyleCnt="3" custScaleX="216431" custLinFactNeighborX="-5892" custLinFactNeighborY="-1226">
        <dgm:presLayoutVars>
          <dgm:chMax val="1"/>
          <dgm:chPref val="1"/>
          <dgm:bulletEnabled val="1"/>
        </dgm:presLayoutVars>
      </dgm:prSet>
      <dgm:spPr/>
    </dgm:pt>
    <dgm:pt modelId="{B573347D-DDE3-47DF-81EF-DECA726C8D4E}" type="pres">
      <dgm:prSet presAssocID="{067FBBAF-64F8-4DCA-9198-DA2734A2AC46}" presName="ChildText" presStyleLbl="revTx" presStyleIdx="1" presStyleCnt="2">
        <dgm:presLayoutVars>
          <dgm:chMax val="0"/>
          <dgm:chPref val="0"/>
          <dgm:bulletEnabled val="1"/>
        </dgm:presLayoutVars>
      </dgm:prSet>
      <dgm:spPr/>
    </dgm:pt>
    <dgm:pt modelId="{3D11B567-A369-4481-ABFD-6D8885495D9A}" type="pres">
      <dgm:prSet presAssocID="{B2F32881-1179-4C6C-A568-B2186EABF9FF}" presName="sibTrans" presStyleCnt="0"/>
      <dgm:spPr/>
    </dgm:pt>
    <dgm:pt modelId="{30466C82-C2A8-4802-9249-378E17D2B026}" type="pres">
      <dgm:prSet presAssocID="{DE5C0EFA-30EF-4DAB-A6A0-F241E04AF4A6}" presName="composite" presStyleCnt="0"/>
      <dgm:spPr/>
    </dgm:pt>
    <dgm:pt modelId="{34C77FEA-6066-4FD6-BB6B-00FD52480041}" type="pres">
      <dgm:prSet presAssocID="{DE5C0EFA-30EF-4DAB-A6A0-F241E04AF4A6}" presName="ParentText" presStyleLbl="node1" presStyleIdx="2" presStyleCnt="3" custScaleX="205985">
        <dgm:presLayoutVars>
          <dgm:chMax val="1"/>
          <dgm:chPref val="1"/>
          <dgm:bulletEnabled val="1"/>
        </dgm:presLayoutVars>
      </dgm:prSet>
      <dgm:spPr/>
    </dgm:pt>
  </dgm:ptLst>
  <dgm:cxnLst>
    <dgm:cxn modelId="{963DBA14-DAF3-4AF1-A3B9-4F3E7E52D81B}" type="presOf" srcId="{90D789D8-7EDF-465E-B565-C8F31F1BFFD2}" destId="{A9F85CC8-3012-409D-83DA-1ACB9C626194}" srcOrd="0" destOrd="0" presId="urn:microsoft.com/office/officeart/2005/8/layout/StepDownProcess"/>
    <dgm:cxn modelId="{0483921B-1A6C-4E4A-B381-CF5C642E3125}" type="presOf" srcId="{067FBBAF-64F8-4DCA-9198-DA2734A2AC46}" destId="{A39AC55A-5242-48E5-B67E-DD5DAC63496D}" srcOrd="0" destOrd="0" presId="urn:microsoft.com/office/officeart/2005/8/layout/StepDownProcess"/>
    <dgm:cxn modelId="{DA1A5E31-6F04-4163-B0CE-3DC401BEB7A6}" srcId="{047D7D90-C95B-448F-A210-8AF0D909C563}" destId="{067FBBAF-64F8-4DCA-9198-DA2734A2AC46}" srcOrd="1" destOrd="0" parTransId="{EFBB552A-E98C-4AB7-B979-8E109CA5513C}" sibTransId="{B2F32881-1179-4C6C-A568-B2186EABF9FF}"/>
    <dgm:cxn modelId="{C2975C45-CC6F-407D-8C76-05D5EB9B8684}" type="presOf" srcId="{69CB7ABE-8822-443E-83C4-EA9E13134C37}" destId="{63FE854E-F7D3-4710-BC20-15D1EA05FF27}" srcOrd="0" destOrd="0" presId="urn:microsoft.com/office/officeart/2005/8/layout/StepDownProcess"/>
    <dgm:cxn modelId="{494A7D8A-18FB-4416-A954-DA7A17A0FBD3}" type="presOf" srcId="{DE5C0EFA-30EF-4DAB-A6A0-F241E04AF4A6}" destId="{34C77FEA-6066-4FD6-BB6B-00FD52480041}" srcOrd="0" destOrd="0" presId="urn:microsoft.com/office/officeart/2005/8/layout/StepDownProcess"/>
    <dgm:cxn modelId="{46FE6EA7-CDED-4D69-8CC2-C313EF0BD6E5}" srcId="{047D7D90-C95B-448F-A210-8AF0D909C563}" destId="{69CB7ABE-8822-443E-83C4-EA9E13134C37}" srcOrd="0" destOrd="0" parTransId="{484A9D75-FBC2-4034-90CF-B1032D9011D4}" sibTransId="{E8EB065C-5783-4446-B291-99AC28869C56}"/>
    <dgm:cxn modelId="{D1FB50BD-3A85-48B0-8542-8A437A93DC0D}" srcId="{047D7D90-C95B-448F-A210-8AF0D909C563}" destId="{DE5C0EFA-30EF-4DAB-A6A0-F241E04AF4A6}" srcOrd="2" destOrd="0" parTransId="{BDF8BDDD-A911-4909-9FD5-BD894BF9C820}" sibTransId="{96CDDA76-E151-4E0C-B77D-3A787B59880C}"/>
    <dgm:cxn modelId="{CA26CCC0-57DB-4B50-B594-C3ABE071D664}" srcId="{69CB7ABE-8822-443E-83C4-EA9E13134C37}" destId="{90D789D8-7EDF-465E-B565-C8F31F1BFFD2}" srcOrd="0" destOrd="0" parTransId="{F566F464-2326-4C3C-9DF1-61309CA3A25A}" sibTransId="{F3A8123F-5122-40EA-BD97-B6DCACE1C639}"/>
    <dgm:cxn modelId="{8F6B23E9-6E91-4D1B-8FA7-7A5905C520FF}" type="presOf" srcId="{047D7D90-C95B-448F-A210-8AF0D909C563}" destId="{C97970B9-B390-42C5-8A4C-FB04C73F4CD7}" srcOrd="0" destOrd="0" presId="urn:microsoft.com/office/officeart/2005/8/layout/StepDownProcess"/>
    <dgm:cxn modelId="{1F803F0B-BA43-4994-B5CB-3030A93EC26C}" type="presParOf" srcId="{C97970B9-B390-42C5-8A4C-FB04C73F4CD7}" destId="{2FD812E3-3775-4370-814D-A3ED62EFB2AD}" srcOrd="0" destOrd="0" presId="urn:microsoft.com/office/officeart/2005/8/layout/StepDownProcess"/>
    <dgm:cxn modelId="{10E3CA73-4588-4C04-992D-8C1E37611799}" type="presParOf" srcId="{2FD812E3-3775-4370-814D-A3ED62EFB2AD}" destId="{ACF83929-8397-4E34-A48D-C3152B4AFF55}" srcOrd="0" destOrd="0" presId="urn:microsoft.com/office/officeart/2005/8/layout/StepDownProcess"/>
    <dgm:cxn modelId="{817CFE54-E7C2-4F63-A189-84450DE941CC}" type="presParOf" srcId="{2FD812E3-3775-4370-814D-A3ED62EFB2AD}" destId="{63FE854E-F7D3-4710-BC20-15D1EA05FF27}" srcOrd="1" destOrd="0" presId="urn:microsoft.com/office/officeart/2005/8/layout/StepDownProcess"/>
    <dgm:cxn modelId="{909DAEFD-4173-4177-9039-8D5095CC04FA}" type="presParOf" srcId="{2FD812E3-3775-4370-814D-A3ED62EFB2AD}" destId="{A9F85CC8-3012-409D-83DA-1ACB9C626194}" srcOrd="2" destOrd="0" presId="urn:microsoft.com/office/officeart/2005/8/layout/StepDownProcess"/>
    <dgm:cxn modelId="{4874FF72-89DC-47EE-8038-2DA6711145A4}" type="presParOf" srcId="{C97970B9-B390-42C5-8A4C-FB04C73F4CD7}" destId="{5102BBD5-EABE-4EFC-BCAF-3C6646E83ED1}" srcOrd="1" destOrd="0" presId="urn:microsoft.com/office/officeart/2005/8/layout/StepDownProcess"/>
    <dgm:cxn modelId="{A723FD34-3A80-4C66-B353-5551D47811C0}" type="presParOf" srcId="{C97970B9-B390-42C5-8A4C-FB04C73F4CD7}" destId="{48838AC0-2B3D-435C-BFDD-C2AB3A8A86B4}" srcOrd="2" destOrd="0" presId="urn:microsoft.com/office/officeart/2005/8/layout/StepDownProcess"/>
    <dgm:cxn modelId="{9A179A0A-D37B-45CF-B744-3CFC0A284D5A}" type="presParOf" srcId="{48838AC0-2B3D-435C-BFDD-C2AB3A8A86B4}" destId="{D2EF9BC1-9405-483A-876B-9F812268A7CF}" srcOrd="0" destOrd="0" presId="urn:microsoft.com/office/officeart/2005/8/layout/StepDownProcess"/>
    <dgm:cxn modelId="{8524E607-E4BA-4C25-9178-6F59B9C673A7}" type="presParOf" srcId="{48838AC0-2B3D-435C-BFDD-C2AB3A8A86B4}" destId="{A39AC55A-5242-48E5-B67E-DD5DAC63496D}" srcOrd="1" destOrd="0" presId="urn:microsoft.com/office/officeart/2005/8/layout/StepDownProcess"/>
    <dgm:cxn modelId="{7C14C6E7-A937-461E-8B4C-5EB3BF004C5D}" type="presParOf" srcId="{48838AC0-2B3D-435C-BFDD-C2AB3A8A86B4}" destId="{B573347D-DDE3-47DF-81EF-DECA726C8D4E}" srcOrd="2" destOrd="0" presId="urn:microsoft.com/office/officeart/2005/8/layout/StepDownProcess"/>
    <dgm:cxn modelId="{F3AE5CDB-7039-4F53-BBAE-77914BEAC2E3}" type="presParOf" srcId="{C97970B9-B390-42C5-8A4C-FB04C73F4CD7}" destId="{3D11B567-A369-4481-ABFD-6D8885495D9A}" srcOrd="3" destOrd="0" presId="urn:microsoft.com/office/officeart/2005/8/layout/StepDownProcess"/>
    <dgm:cxn modelId="{82833FAA-4D3C-4671-B174-B3BEE4F43222}" type="presParOf" srcId="{C97970B9-B390-42C5-8A4C-FB04C73F4CD7}" destId="{30466C82-C2A8-4802-9249-378E17D2B026}" srcOrd="4" destOrd="0" presId="urn:microsoft.com/office/officeart/2005/8/layout/StepDownProcess"/>
    <dgm:cxn modelId="{B0B44F5B-C825-497E-BEB4-FCAA1F05F5C7}" type="presParOf" srcId="{30466C82-C2A8-4802-9249-378E17D2B026}" destId="{34C77FEA-6066-4FD6-BB6B-00FD52480041}"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369F5EA-25D2-4E30-9C91-EC13716CC49A}" type="doc">
      <dgm:prSet loTypeId="urn:microsoft.com/office/officeart/2005/8/layout/hierarchy4" loCatId="list" qsTypeId="urn:microsoft.com/office/officeart/2005/8/quickstyle/3d1" qsCatId="3D" csTypeId="urn:microsoft.com/office/officeart/2005/8/colors/accent1_2" csCatId="accent1" phldr="1"/>
      <dgm:spPr/>
      <dgm:t>
        <a:bodyPr/>
        <a:lstStyle/>
        <a:p>
          <a:endParaRPr lang="fr-FR"/>
        </a:p>
      </dgm:t>
    </dgm:pt>
    <dgm:pt modelId="{5B8E81C5-D0C3-4F26-805A-67C5F6C356CC}">
      <dgm:prSet custT="1"/>
      <dgm:spPr>
        <a:ln>
          <a:solidFill>
            <a:schemeClr val="tx1"/>
          </a:solidFill>
        </a:ln>
      </dgm:spPr>
      <dgm:t>
        <a:bodyPr/>
        <a:lstStyle/>
        <a:p>
          <a:pPr rtl="0">
            <a:lnSpc>
              <a:spcPct val="150000"/>
            </a:lnSpc>
          </a:pPr>
          <a:r>
            <a:rPr lang="fr-FR" sz="2400" b="1" i="1" dirty="0">
              <a:solidFill>
                <a:schemeClr val="tx1"/>
              </a:solidFill>
              <a:effectLst>
                <a:outerShdw blurRad="38100" dist="38100" dir="2700000" algn="tl">
                  <a:srgbClr val="000000">
                    <a:alpha val="43137"/>
                  </a:srgbClr>
                </a:outerShdw>
              </a:effectLst>
              <a:latin typeface="Century Gothic" panose="020B0502020202020204" pitchFamily="34" charset="0"/>
            </a:rPr>
            <a:t>C’est la sanction tendant à obtenir au besoin par la contrainte l’accomplissement d’une obligation</a:t>
          </a:r>
        </a:p>
      </dgm:t>
    </dgm:pt>
    <dgm:pt modelId="{32914F72-98B7-4D76-8CAA-E7358340CE5A}" type="parTrans" cxnId="{7FB4DF6A-3E42-4F9F-971D-783C8A2F5710}">
      <dgm:prSet/>
      <dgm:spPr/>
      <dgm:t>
        <a:bodyPr/>
        <a:lstStyle/>
        <a:p>
          <a:endParaRPr lang="fr-FR"/>
        </a:p>
      </dgm:t>
    </dgm:pt>
    <dgm:pt modelId="{39B8E70C-596D-4EF4-BA83-17094BBCC8FD}" type="sibTrans" cxnId="{7FB4DF6A-3E42-4F9F-971D-783C8A2F5710}">
      <dgm:prSet/>
      <dgm:spPr/>
      <dgm:t>
        <a:bodyPr/>
        <a:lstStyle/>
        <a:p>
          <a:endParaRPr lang="fr-FR"/>
        </a:p>
      </dgm:t>
    </dgm:pt>
    <dgm:pt modelId="{018903B2-69E6-46F7-BEB4-DCA2796DF3CE}">
      <dgm:prSet custT="1"/>
      <dgm:spPr>
        <a:ln>
          <a:solidFill>
            <a:schemeClr val="tx1"/>
          </a:solidFill>
        </a:ln>
      </dgm:spPr>
      <dgm:t>
        <a:bodyPr/>
        <a:lstStyle/>
        <a:p>
          <a:pPr rtl="0">
            <a:lnSpc>
              <a:spcPct val="150000"/>
            </a:lnSpc>
          </a:pPr>
          <a:r>
            <a:rPr lang="fr-FR" sz="2400" b="0" i="1" dirty="0">
              <a:solidFill>
                <a:schemeClr val="tx1"/>
              </a:solidFill>
              <a:effectLst>
                <a:outerShdw blurRad="38100" dist="38100" dir="2700000" algn="tl">
                  <a:srgbClr val="000000">
                    <a:alpha val="43137"/>
                  </a:srgbClr>
                </a:outerShdw>
              </a:effectLst>
              <a:latin typeface="Century Gothic" panose="020B0502020202020204" pitchFamily="34" charset="0"/>
            </a:rPr>
            <a:t>La contrainte directe sur la personne elle-même </a:t>
          </a:r>
        </a:p>
      </dgm:t>
    </dgm:pt>
    <dgm:pt modelId="{BF358896-8132-45B6-9762-99A443792AC0}" type="parTrans" cxnId="{7E97BF65-AD77-4926-A024-B95A4047650D}">
      <dgm:prSet/>
      <dgm:spPr/>
      <dgm:t>
        <a:bodyPr/>
        <a:lstStyle/>
        <a:p>
          <a:endParaRPr lang="fr-FR"/>
        </a:p>
      </dgm:t>
    </dgm:pt>
    <dgm:pt modelId="{A14E60AD-E933-48E4-A622-37D76C4C63B3}" type="sibTrans" cxnId="{7E97BF65-AD77-4926-A024-B95A4047650D}">
      <dgm:prSet/>
      <dgm:spPr/>
      <dgm:t>
        <a:bodyPr/>
        <a:lstStyle/>
        <a:p>
          <a:endParaRPr lang="fr-FR"/>
        </a:p>
      </dgm:t>
    </dgm:pt>
    <dgm:pt modelId="{AE53E2B3-34BE-4598-9806-940ECB1E61F6}">
      <dgm:prSet custT="1"/>
      <dgm:spPr>
        <a:ln>
          <a:solidFill>
            <a:schemeClr val="tx1"/>
          </a:solidFill>
        </a:ln>
      </dgm:spPr>
      <dgm:t>
        <a:bodyPr/>
        <a:lstStyle/>
        <a:p>
          <a:pPr rtl="0">
            <a:lnSpc>
              <a:spcPct val="150000"/>
            </a:lnSpc>
          </a:pPr>
          <a:r>
            <a:rPr lang="fr-FR" sz="2400" b="0" i="1" dirty="0">
              <a:solidFill>
                <a:schemeClr val="tx1"/>
              </a:solidFill>
              <a:effectLst>
                <a:outerShdw blurRad="38100" dist="38100" dir="2700000" algn="tl">
                  <a:srgbClr val="000000">
                    <a:alpha val="43137"/>
                  </a:srgbClr>
                </a:outerShdw>
              </a:effectLst>
              <a:latin typeface="Century Gothic" panose="020B0502020202020204" pitchFamily="34" charset="0"/>
            </a:rPr>
            <a:t>La contrainte indirecte sur les biens de la personne   </a:t>
          </a:r>
        </a:p>
      </dgm:t>
    </dgm:pt>
    <dgm:pt modelId="{F2A36BDA-7F13-41B3-8B01-D7BA0D90306C}" type="parTrans" cxnId="{F2DD2731-7EFB-4CA2-AD2C-98FC513E7B90}">
      <dgm:prSet/>
      <dgm:spPr/>
      <dgm:t>
        <a:bodyPr/>
        <a:lstStyle/>
        <a:p>
          <a:endParaRPr lang="fr-FR"/>
        </a:p>
      </dgm:t>
    </dgm:pt>
    <dgm:pt modelId="{B7F7B331-E012-442E-B679-0EE710AECE4A}" type="sibTrans" cxnId="{F2DD2731-7EFB-4CA2-AD2C-98FC513E7B90}">
      <dgm:prSet/>
      <dgm:spPr/>
      <dgm:t>
        <a:bodyPr/>
        <a:lstStyle/>
        <a:p>
          <a:endParaRPr lang="fr-FR"/>
        </a:p>
      </dgm:t>
    </dgm:pt>
    <dgm:pt modelId="{324789E3-413F-4E27-99EF-0AF78D22396D}" type="pres">
      <dgm:prSet presAssocID="{1369F5EA-25D2-4E30-9C91-EC13716CC49A}" presName="Name0" presStyleCnt="0">
        <dgm:presLayoutVars>
          <dgm:chPref val="1"/>
          <dgm:dir/>
          <dgm:animOne val="branch"/>
          <dgm:animLvl val="lvl"/>
          <dgm:resizeHandles/>
        </dgm:presLayoutVars>
      </dgm:prSet>
      <dgm:spPr/>
    </dgm:pt>
    <dgm:pt modelId="{D4E31550-4547-4156-802D-B867E7D5484E}" type="pres">
      <dgm:prSet presAssocID="{5B8E81C5-D0C3-4F26-805A-67C5F6C356CC}" presName="vertOne" presStyleCnt="0"/>
      <dgm:spPr/>
    </dgm:pt>
    <dgm:pt modelId="{BBCEAFDC-A72B-4102-957E-C67328CAACA5}" type="pres">
      <dgm:prSet presAssocID="{5B8E81C5-D0C3-4F26-805A-67C5F6C356CC}" presName="txOne" presStyleLbl="node0" presStyleIdx="0" presStyleCnt="1" custScaleY="48857" custLinFactNeighborX="-37" custLinFactNeighborY="0">
        <dgm:presLayoutVars>
          <dgm:chPref val="3"/>
        </dgm:presLayoutVars>
      </dgm:prSet>
      <dgm:spPr/>
    </dgm:pt>
    <dgm:pt modelId="{EA51D811-7E43-422C-8650-4CCDF4F0652F}" type="pres">
      <dgm:prSet presAssocID="{5B8E81C5-D0C3-4F26-805A-67C5F6C356CC}" presName="parTransOne" presStyleCnt="0"/>
      <dgm:spPr/>
    </dgm:pt>
    <dgm:pt modelId="{826E968F-AAD7-437F-9641-1B5E4C49687E}" type="pres">
      <dgm:prSet presAssocID="{5B8E81C5-D0C3-4F26-805A-67C5F6C356CC}" presName="horzOne" presStyleCnt="0"/>
      <dgm:spPr/>
    </dgm:pt>
    <dgm:pt modelId="{E42BFB06-A5E9-4A5C-987A-26CE72859A0F}" type="pres">
      <dgm:prSet presAssocID="{018903B2-69E6-46F7-BEB4-DCA2796DF3CE}" presName="vertTwo" presStyleCnt="0"/>
      <dgm:spPr/>
    </dgm:pt>
    <dgm:pt modelId="{C53815C0-F027-4587-BD45-D2E4167606C0}" type="pres">
      <dgm:prSet presAssocID="{018903B2-69E6-46F7-BEB4-DCA2796DF3CE}" presName="txTwo" presStyleLbl="node2" presStyleIdx="0" presStyleCnt="2">
        <dgm:presLayoutVars>
          <dgm:chPref val="3"/>
        </dgm:presLayoutVars>
      </dgm:prSet>
      <dgm:spPr/>
    </dgm:pt>
    <dgm:pt modelId="{428A88E7-23E7-4B0D-8C54-23E8D89F9F5E}" type="pres">
      <dgm:prSet presAssocID="{018903B2-69E6-46F7-BEB4-DCA2796DF3CE}" presName="horzTwo" presStyleCnt="0"/>
      <dgm:spPr/>
    </dgm:pt>
    <dgm:pt modelId="{6AAB7C1D-0B31-42A9-BA7F-1D41FE3500F1}" type="pres">
      <dgm:prSet presAssocID="{A14E60AD-E933-48E4-A622-37D76C4C63B3}" presName="sibSpaceTwo" presStyleCnt="0"/>
      <dgm:spPr/>
    </dgm:pt>
    <dgm:pt modelId="{4A5EE414-19EB-449E-BD84-731842563E8A}" type="pres">
      <dgm:prSet presAssocID="{AE53E2B3-34BE-4598-9806-940ECB1E61F6}" presName="vertTwo" presStyleCnt="0"/>
      <dgm:spPr/>
    </dgm:pt>
    <dgm:pt modelId="{CB3B6AE0-E2B5-4EDD-B7CE-94B6CAACCEFF}" type="pres">
      <dgm:prSet presAssocID="{AE53E2B3-34BE-4598-9806-940ECB1E61F6}" presName="txTwo" presStyleLbl="node2" presStyleIdx="1" presStyleCnt="2">
        <dgm:presLayoutVars>
          <dgm:chPref val="3"/>
        </dgm:presLayoutVars>
      </dgm:prSet>
      <dgm:spPr/>
    </dgm:pt>
    <dgm:pt modelId="{5A99D26C-8ECF-41A7-B425-B4BFF785A9BE}" type="pres">
      <dgm:prSet presAssocID="{AE53E2B3-34BE-4598-9806-940ECB1E61F6}" presName="horzTwo" presStyleCnt="0"/>
      <dgm:spPr/>
    </dgm:pt>
  </dgm:ptLst>
  <dgm:cxnLst>
    <dgm:cxn modelId="{F2DD2731-7EFB-4CA2-AD2C-98FC513E7B90}" srcId="{5B8E81C5-D0C3-4F26-805A-67C5F6C356CC}" destId="{AE53E2B3-34BE-4598-9806-940ECB1E61F6}" srcOrd="1" destOrd="0" parTransId="{F2A36BDA-7F13-41B3-8B01-D7BA0D90306C}" sibTransId="{B7F7B331-E012-442E-B679-0EE710AECE4A}"/>
    <dgm:cxn modelId="{7E97BF65-AD77-4926-A024-B95A4047650D}" srcId="{5B8E81C5-D0C3-4F26-805A-67C5F6C356CC}" destId="{018903B2-69E6-46F7-BEB4-DCA2796DF3CE}" srcOrd="0" destOrd="0" parTransId="{BF358896-8132-45B6-9762-99A443792AC0}" sibTransId="{A14E60AD-E933-48E4-A622-37D76C4C63B3}"/>
    <dgm:cxn modelId="{7FB4DF6A-3E42-4F9F-971D-783C8A2F5710}" srcId="{1369F5EA-25D2-4E30-9C91-EC13716CC49A}" destId="{5B8E81C5-D0C3-4F26-805A-67C5F6C356CC}" srcOrd="0" destOrd="0" parTransId="{32914F72-98B7-4D76-8CAA-E7358340CE5A}" sibTransId="{39B8E70C-596D-4EF4-BA83-17094BBCC8FD}"/>
    <dgm:cxn modelId="{DDD18CC0-1BB9-4E2D-BFDC-43863CEE3BBA}" type="presOf" srcId="{1369F5EA-25D2-4E30-9C91-EC13716CC49A}" destId="{324789E3-413F-4E27-99EF-0AF78D22396D}" srcOrd="0" destOrd="0" presId="urn:microsoft.com/office/officeart/2005/8/layout/hierarchy4"/>
    <dgm:cxn modelId="{89E711D8-4EA6-4F6C-B021-D6AB899FA458}" type="presOf" srcId="{018903B2-69E6-46F7-BEB4-DCA2796DF3CE}" destId="{C53815C0-F027-4587-BD45-D2E4167606C0}" srcOrd="0" destOrd="0" presId="urn:microsoft.com/office/officeart/2005/8/layout/hierarchy4"/>
    <dgm:cxn modelId="{A36D5BE5-B673-4B7F-8B8A-B2403EE50D5E}" type="presOf" srcId="{5B8E81C5-D0C3-4F26-805A-67C5F6C356CC}" destId="{BBCEAFDC-A72B-4102-957E-C67328CAACA5}" srcOrd="0" destOrd="0" presId="urn:microsoft.com/office/officeart/2005/8/layout/hierarchy4"/>
    <dgm:cxn modelId="{6833F3EE-0F2B-4B38-8014-8FE7A8E914C1}" type="presOf" srcId="{AE53E2B3-34BE-4598-9806-940ECB1E61F6}" destId="{CB3B6AE0-E2B5-4EDD-B7CE-94B6CAACCEFF}" srcOrd="0" destOrd="0" presId="urn:microsoft.com/office/officeart/2005/8/layout/hierarchy4"/>
    <dgm:cxn modelId="{CD554B5D-0925-47F6-969C-274CB893704A}" type="presParOf" srcId="{324789E3-413F-4E27-99EF-0AF78D22396D}" destId="{D4E31550-4547-4156-802D-B867E7D5484E}" srcOrd="0" destOrd="0" presId="urn:microsoft.com/office/officeart/2005/8/layout/hierarchy4"/>
    <dgm:cxn modelId="{46AE4716-0F9E-4477-97E2-9F4BCF60101D}" type="presParOf" srcId="{D4E31550-4547-4156-802D-B867E7D5484E}" destId="{BBCEAFDC-A72B-4102-957E-C67328CAACA5}" srcOrd="0" destOrd="0" presId="urn:microsoft.com/office/officeart/2005/8/layout/hierarchy4"/>
    <dgm:cxn modelId="{382BC252-11DD-49D3-8A16-29C55C6A6032}" type="presParOf" srcId="{D4E31550-4547-4156-802D-B867E7D5484E}" destId="{EA51D811-7E43-422C-8650-4CCDF4F0652F}" srcOrd="1" destOrd="0" presId="urn:microsoft.com/office/officeart/2005/8/layout/hierarchy4"/>
    <dgm:cxn modelId="{B3366BDD-5355-48D0-B483-09E1A64BDEEF}" type="presParOf" srcId="{D4E31550-4547-4156-802D-B867E7D5484E}" destId="{826E968F-AAD7-437F-9641-1B5E4C49687E}" srcOrd="2" destOrd="0" presId="urn:microsoft.com/office/officeart/2005/8/layout/hierarchy4"/>
    <dgm:cxn modelId="{888A7B7A-E5AC-4B91-B2C7-D81CE25D129F}" type="presParOf" srcId="{826E968F-AAD7-437F-9641-1B5E4C49687E}" destId="{E42BFB06-A5E9-4A5C-987A-26CE72859A0F}" srcOrd="0" destOrd="0" presId="urn:microsoft.com/office/officeart/2005/8/layout/hierarchy4"/>
    <dgm:cxn modelId="{DE93BDD2-1715-4A80-93EF-0EE2880C1AD1}" type="presParOf" srcId="{E42BFB06-A5E9-4A5C-987A-26CE72859A0F}" destId="{C53815C0-F027-4587-BD45-D2E4167606C0}" srcOrd="0" destOrd="0" presId="urn:microsoft.com/office/officeart/2005/8/layout/hierarchy4"/>
    <dgm:cxn modelId="{14F12366-70BD-4DA1-8C7F-E42495010204}" type="presParOf" srcId="{E42BFB06-A5E9-4A5C-987A-26CE72859A0F}" destId="{428A88E7-23E7-4B0D-8C54-23E8D89F9F5E}" srcOrd="1" destOrd="0" presId="urn:microsoft.com/office/officeart/2005/8/layout/hierarchy4"/>
    <dgm:cxn modelId="{A79E80F9-1DEA-4DBA-A05B-3BA540BDAB8C}" type="presParOf" srcId="{826E968F-AAD7-437F-9641-1B5E4C49687E}" destId="{6AAB7C1D-0B31-42A9-BA7F-1D41FE3500F1}" srcOrd="1" destOrd="0" presId="urn:microsoft.com/office/officeart/2005/8/layout/hierarchy4"/>
    <dgm:cxn modelId="{8A0B34B9-8D31-4A85-B7DB-74F3EB17BF54}" type="presParOf" srcId="{826E968F-AAD7-437F-9641-1B5E4C49687E}" destId="{4A5EE414-19EB-449E-BD84-731842563E8A}" srcOrd="2" destOrd="0" presId="urn:microsoft.com/office/officeart/2005/8/layout/hierarchy4"/>
    <dgm:cxn modelId="{26BBFD3A-F291-42D3-AE3E-7AA842FFAD99}" type="presParOf" srcId="{4A5EE414-19EB-449E-BD84-731842563E8A}" destId="{CB3B6AE0-E2B5-4EDD-B7CE-94B6CAACCEFF}" srcOrd="0" destOrd="0" presId="urn:microsoft.com/office/officeart/2005/8/layout/hierarchy4"/>
    <dgm:cxn modelId="{F6C144CC-BEE1-4E39-A3BA-A6B866267E27}" type="presParOf" srcId="{4A5EE414-19EB-449E-BD84-731842563E8A}" destId="{5A99D26C-8ECF-41A7-B425-B4BFF785A9BE}"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456BEA5-746C-45C4-B834-627B731DB84B}"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fr-FR"/>
        </a:p>
      </dgm:t>
    </dgm:pt>
    <dgm:pt modelId="{BB16A73C-758D-493B-AEF2-3A3D51D5EBD5}">
      <dgm:prSet custT="1"/>
      <dgm:spPr>
        <a:ln>
          <a:solidFill>
            <a:schemeClr val="tx1"/>
          </a:solidFill>
        </a:ln>
      </dgm:spPr>
      <dgm:t>
        <a:bodyPr/>
        <a:lstStyle/>
        <a:p>
          <a:pPr rtl="0"/>
          <a:r>
            <a:rPr lang="fr-FR" sz="3200" b="1" dirty="0">
              <a:solidFill>
                <a:schemeClr val="tx1"/>
              </a:solidFill>
              <a:effectLst>
                <a:outerShdw blurRad="38100" dist="38100" dir="2700000" algn="tl">
                  <a:srgbClr val="000000">
                    <a:alpha val="43137"/>
                  </a:srgbClr>
                </a:outerShdw>
              </a:effectLst>
              <a:latin typeface="Century Gothic" panose="020B0502020202020204" pitchFamily="34" charset="0"/>
            </a:rPr>
            <a:t>L’ exécution </a:t>
          </a:r>
          <a:endParaRPr lang="fr-FR" sz="3200" dirty="0">
            <a:solidFill>
              <a:schemeClr val="tx1"/>
            </a:solidFill>
            <a:effectLst>
              <a:outerShdw blurRad="38100" dist="38100" dir="2700000" algn="tl">
                <a:srgbClr val="000000">
                  <a:alpha val="43137"/>
                </a:srgbClr>
              </a:outerShdw>
            </a:effectLst>
            <a:latin typeface="Century Gothic" panose="020B0502020202020204" pitchFamily="34" charset="0"/>
          </a:endParaRPr>
        </a:p>
      </dgm:t>
    </dgm:pt>
    <dgm:pt modelId="{F40A51DF-BCFF-400B-BB84-C977F427138C}" type="parTrans" cxnId="{5E9F1764-2D25-48BC-A95C-B60304B02390}">
      <dgm:prSet/>
      <dgm:spPr/>
      <dgm:t>
        <a:bodyPr/>
        <a:lstStyle/>
        <a:p>
          <a:endParaRPr lang="fr-FR"/>
        </a:p>
      </dgm:t>
    </dgm:pt>
    <dgm:pt modelId="{463CC1A2-79FC-4CCF-BB1A-F8CA5B07B3F9}" type="sibTrans" cxnId="{5E9F1764-2D25-48BC-A95C-B60304B02390}">
      <dgm:prSet/>
      <dgm:spPr/>
      <dgm:t>
        <a:bodyPr/>
        <a:lstStyle/>
        <a:p>
          <a:endParaRPr lang="fr-FR"/>
        </a:p>
      </dgm:t>
    </dgm:pt>
    <dgm:pt modelId="{2CD175E6-D4CF-4FF4-8BDD-FEAE6A2DD456}">
      <dgm:prSet custT="1"/>
      <dgm:spPr>
        <a:ln>
          <a:solidFill>
            <a:schemeClr val="tx1"/>
          </a:solidFill>
        </a:ln>
      </dgm:spPr>
      <dgm:t>
        <a:bodyPr/>
        <a:lstStyle/>
        <a:p>
          <a:pPr rtl="0"/>
          <a:r>
            <a:rPr lang="fr-FR" sz="3200" b="1" dirty="0">
              <a:solidFill>
                <a:schemeClr val="tx1"/>
              </a:solidFill>
              <a:effectLst>
                <a:outerShdw blurRad="38100" dist="38100" dir="2700000" algn="tl">
                  <a:srgbClr val="000000">
                    <a:alpha val="43137"/>
                  </a:srgbClr>
                </a:outerShdw>
              </a:effectLst>
              <a:latin typeface="Century Gothic" panose="020B0502020202020204" pitchFamily="34" charset="0"/>
            </a:rPr>
            <a:t>L’astreinte</a:t>
          </a:r>
          <a:r>
            <a:rPr lang="fr-FR" sz="6300" b="1" dirty="0"/>
            <a:t> </a:t>
          </a:r>
          <a:endParaRPr lang="fr-FR" sz="6300" dirty="0"/>
        </a:p>
      </dgm:t>
    </dgm:pt>
    <dgm:pt modelId="{EDD112E7-35B5-4939-82A0-70CD6B185FE1}" type="parTrans" cxnId="{56CAA5F0-B485-45C3-B3C9-46ADEEE42A0C}">
      <dgm:prSet/>
      <dgm:spPr/>
      <dgm:t>
        <a:bodyPr/>
        <a:lstStyle/>
        <a:p>
          <a:endParaRPr lang="fr-FR"/>
        </a:p>
      </dgm:t>
    </dgm:pt>
    <dgm:pt modelId="{0634DF9B-051D-4187-9908-75D23BFAEAD6}" type="sibTrans" cxnId="{56CAA5F0-B485-45C3-B3C9-46ADEEE42A0C}">
      <dgm:prSet/>
      <dgm:spPr/>
      <dgm:t>
        <a:bodyPr/>
        <a:lstStyle/>
        <a:p>
          <a:endParaRPr lang="fr-FR"/>
        </a:p>
      </dgm:t>
    </dgm:pt>
    <dgm:pt modelId="{6583F41A-F5AA-4109-98DB-B4C941591401}" type="pres">
      <dgm:prSet presAssocID="{5456BEA5-746C-45C4-B834-627B731DB84B}" presName="Name0" presStyleCnt="0">
        <dgm:presLayoutVars>
          <dgm:chPref val="1"/>
          <dgm:dir/>
          <dgm:animOne val="branch"/>
          <dgm:animLvl val="lvl"/>
          <dgm:resizeHandles/>
        </dgm:presLayoutVars>
      </dgm:prSet>
      <dgm:spPr/>
    </dgm:pt>
    <dgm:pt modelId="{0DBA77B5-093F-483A-931C-E779A8FE733A}" type="pres">
      <dgm:prSet presAssocID="{BB16A73C-758D-493B-AEF2-3A3D51D5EBD5}" presName="vertOne" presStyleCnt="0"/>
      <dgm:spPr/>
    </dgm:pt>
    <dgm:pt modelId="{982BA536-9A01-4FC3-8160-260D009A701D}" type="pres">
      <dgm:prSet presAssocID="{BB16A73C-758D-493B-AEF2-3A3D51D5EBD5}" presName="txOne" presStyleLbl="node0" presStyleIdx="0" presStyleCnt="2">
        <dgm:presLayoutVars>
          <dgm:chPref val="3"/>
        </dgm:presLayoutVars>
      </dgm:prSet>
      <dgm:spPr/>
    </dgm:pt>
    <dgm:pt modelId="{1F1EBEBE-81FD-432F-A31C-71D50D79634F}" type="pres">
      <dgm:prSet presAssocID="{BB16A73C-758D-493B-AEF2-3A3D51D5EBD5}" presName="horzOne" presStyleCnt="0"/>
      <dgm:spPr/>
    </dgm:pt>
    <dgm:pt modelId="{446C6284-3595-4095-8D2C-A3C53A4858F9}" type="pres">
      <dgm:prSet presAssocID="{463CC1A2-79FC-4CCF-BB1A-F8CA5B07B3F9}" presName="sibSpaceOne" presStyleCnt="0"/>
      <dgm:spPr/>
    </dgm:pt>
    <dgm:pt modelId="{43683764-4749-426A-823E-3691D244C19C}" type="pres">
      <dgm:prSet presAssocID="{2CD175E6-D4CF-4FF4-8BDD-FEAE6A2DD456}" presName="vertOne" presStyleCnt="0"/>
      <dgm:spPr/>
    </dgm:pt>
    <dgm:pt modelId="{1BBDCCBB-980E-4A5F-821B-0EEDFF17A1BA}" type="pres">
      <dgm:prSet presAssocID="{2CD175E6-D4CF-4FF4-8BDD-FEAE6A2DD456}" presName="txOne" presStyleLbl="node0" presStyleIdx="1" presStyleCnt="2">
        <dgm:presLayoutVars>
          <dgm:chPref val="3"/>
        </dgm:presLayoutVars>
      </dgm:prSet>
      <dgm:spPr/>
    </dgm:pt>
    <dgm:pt modelId="{A0E8BA7C-A7C7-4BB1-8184-8E9E61EC3836}" type="pres">
      <dgm:prSet presAssocID="{2CD175E6-D4CF-4FF4-8BDD-FEAE6A2DD456}" presName="horzOne" presStyleCnt="0"/>
      <dgm:spPr/>
    </dgm:pt>
  </dgm:ptLst>
  <dgm:cxnLst>
    <dgm:cxn modelId="{5E9F1764-2D25-48BC-A95C-B60304B02390}" srcId="{5456BEA5-746C-45C4-B834-627B731DB84B}" destId="{BB16A73C-758D-493B-AEF2-3A3D51D5EBD5}" srcOrd="0" destOrd="0" parTransId="{F40A51DF-BCFF-400B-BB84-C977F427138C}" sibTransId="{463CC1A2-79FC-4CCF-BB1A-F8CA5B07B3F9}"/>
    <dgm:cxn modelId="{EC2DD26B-EAB3-4A17-83E4-01522595306B}" type="presOf" srcId="{BB16A73C-758D-493B-AEF2-3A3D51D5EBD5}" destId="{982BA536-9A01-4FC3-8160-260D009A701D}" srcOrd="0" destOrd="0" presId="urn:microsoft.com/office/officeart/2005/8/layout/hierarchy4"/>
    <dgm:cxn modelId="{13EEFD98-4CFA-4245-95DE-9582119E06B5}" type="presOf" srcId="{5456BEA5-746C-45C4-B834-627B731DB84B}" destId="{6583F41A-F5AA-4109-98DB-B4C941591401}" srcOrd="0" destOrd="0" presId="urn:microsoft.com/office/officeart/2005/8/layout/hierarchy4"/>
    <dgm:cxn modelId="{56CAA5F0-B485-45C3-B3C9-46ADEEE42A0C}" srcId="{5456BEA5-746C-45C4-B834-627B731DB84B}" destId="{2CD175E6-D4CF-4FF4-8BDD-FEAE6A2DD456}" srcOrd="1" destOrd="0" parTransId="{EDD112E7-35B5-4939-82A0-70CD6B185FE1}" sibTransId="{0634DF9B-051D-4187-9908-75D23BFAEAD6}"/>
    <dgm:cxn modelId="{8813A5F1-F771-4D62-B394-BE7C00220ACC}" type="presOf" srcId="{2CD175E6-D4CF-4FF4-8BDD-FEAE6A2DD456}" destId="{1BBDCCBB-980E-4A5F-821B-0EEDFF17A1BA}" srcOrd="0" destOrd="0" presId="urn:microsoft.com/office/officeart/2005/8/layout/hierarchy4"/>
    <dgm:cxn modelId="{6048FB00-4B36-40D0-9B08-D61479589F7F}" type="presParOf" srcId="{6583F41A-F5AA-4109-98DB-B4C941591401}" destId="{0DBA77B5-093F-483A-931C-E779A8FE733A}" srcOrd="0" destOrd="0" presId="urn:microsoft.com/office/officeart/2005/8/layout/hierarchy4"/>
    <dgm:cxn modelId="{9111F63C-83EA-4CD2-A867-4E9BDBC95112}" type="presParOf" srcId="{0DBA77B5-093F-483A-931C-E779A8FE733A}" destId="{982BA536-9A01-4FC3-8160-260D009A701D}" srcOrd="0" destOrd="0" presId="urn:microsoft.com/office/officeart/2005/8/layout/hierarchy4"/>
    <dgm:cxn modelId="{E2A33DDA-29E0-4232-8D65-BEA30441AD24}" type="presParOf" srcId="{0DBA77B5-093F-483A-931C-E779A8FE733A}" destId="{1F1EBEBE-81FD-432F-A31C-71D50D79634F}" srcOrd="1" destOrd="0" presId="urn:microsoft.com/office/officeart/2005/8/layout/hierarchy4"/>
    <dgm:cxn modelId="{41D4BA17-D07B-444A-B540-3D4F2AE4EE44}" type="presParOf" srcId="{6583F41A-F5AA-4109-98DB-B4C941591401}" destId="{446C6284-3595-4095-8D2C-A3C53A4858F9}" srcOrd="1" destOrd="0" presId="urn:microsoft.com/office/officeart/2005/8/layout/hierarchy4"/>
    <dgm:cxn modelId="{0B22FC37-EC86-4359-9548-34C7F6CD93D5}" type="presParOf" srcId="{6583F41A-F5AA-4109-98DB-B4C941591401}" destId="{43683764-4749-426A-823E-3691D244C19C}" srcOrd="2" destOrd="0" presId="urn:microsoft.com/office/officeart/2005/8/layout/hierarchy4"/>
    <dgm:cxn modelId="{A7D82DBE-1FBD-4936-A75D-21F28E19A0E9}" type="presParOf" srcId="{43683764-4749-426A-823E-3691D244C19C}" destId="{1BBDCCBB-980E-4A5F-821B-0EEDFF17A1BA}" srcOrd="0" destOrd="0" presId="urn:microsoft.com/office/officeart/2005/8/layout/hierarchy4"/>
    <dgm:cxn modelId="{307D2406-D251-42F7-B71D-E8E125CFFA0E}" type="presParOf" srcId="{43683764-4749-426A-823E-3691D244C19C}" destId="{A0E8BA7C-A7C7-4BB1-8184-8E9E61EC3836}"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AE67BD5-4299-4A0D-A76C-B12E30D9BAF5}" type="doc">
      <dgm:prSet loTypeId="urn:microsoft.com/office/officeart/2009/3/layout/StepUpProcess" loCatId="process" qsTypeId="urn:microsoft.com/office/officeart/2005/8/quickstyle/simple1" qsCatId="simple" csTypeId="urn:microsoft.com/office/officeart/2005/8/colors/accent1_2" csCatId="accent1"/>
      <dgm:spPr/>
      <dgm:t>
        <a:bodyPr/>
        <a:lstStyle/>
        <a:p>
          <a:endParaRPr lang="fr-FR"/>
        </a:p>
      </dgm:t>
    </dgm:pt>
    <dgm:pt modelId="{418680D9-F7A2-4C1E-9217-4A259984538A}">
      <dgm:prSet custT="1"/>
      <dgm:spPr/>
      <dgm:t>
        <a:bodyPr/>
        <a:lstStyle/>
        <a:p>
          <a:r>
            <a:rPr lang="fr-FR" sz="3200" b="1" i="1" dirty="0">
              <a:effectLst>
                <a:outerShdw blurRad="38100" dist="38100" dir="2700000" algn="tl">
                  <a:srgbClr val="000000">
                    <a:alpha val="43137"/>
                  </a:srgbClr>
                </a:outerShdw>
              </a:effectLst>
              <a:latin typeface="Century Gothic" panose="020B0502020202020204" pitchFamily="34" charset="0"/>
            </a:rPr>
            <a:t>Saisie conservatoire </a:t>
          </a:r>
        </a:p>
      </dgm:t>
    </dgm:pt>
    <dgm:pt modelId="{60CC9C95-759D-4306-BCE3-50EA665A9F94}" type="parTrans" cxnId="{2C757496-22E7-4FB2-8AE1-3F8EE6CAD4B7}">
      <dgm:prSet/>
      <dgm:spPr/>
      <dgm:t>
        <a:bodyPr/>
        <a:lstStyle/>
        <a:p>
          <a:endParaRPr lang="fr-FR"/>
        </a:p>
      </dgm:t>
    </dgm:pt>
    <dgm:pt modelId="{E91E781A-CD08-4E3C-94DF-B324CE4C9BE5}" type="sibTrans" cxnId="{2C757496-22E7-4FB2-8AE1-3F8EE6CAD4B7}">
      <dgm:prSet/>
      <dgm:spPr/>
      <dgm:t>
        <a:bodyPr/>
        <a:lstStyle/>
        <a:p>
          <a:endParaRPr lang="fr-FR"/>
        </a:p>
      </dgm:t>
    </dgm:pt>
    <dgm:pt modelId="{8DA3479E-1895-470A-8FDF-4BA6E178664F}">
      <dgm:prSet custT="1"/>
      <dgm:spPr/>
      <dgm:t>
        <a:bodyPr/>
        <a:lstStyle/>
        <a:p>
          <a:pPr marL="0" lvl="0" indent="0" algn="l" defTabSz="1422400">
            <a:lnSpc>
              <a:spcPct val="90000"/>
            </a:lnSpc>
            <a:spcBef>
              <a:spcPct val="0"/>
            </a:spcBef>
            <a:spcAft>
              <a:spcPct val="35000"/>
            </a:spcAft>
            <a:buNone/>
          </a:pPr>
          <a:r>
            <a:rPr lang="fr-FR" sz="3200" b="1" i="1" kern="1200" dirty="0">
              <a:solidFill>
                <a:prstClr val="black">
                  <a:hueOff val="0"/>
                  <a:satOff val="0"/>
                  <a:lumOff val="0"/>
                  <a:alphaOff val="0"/>
                </a:prstClr>
              </a:solidFill>
              <a:effectLst>
                <a:outerShdw blurRad="38100" dist="38100" dir="2700000" algn="tl">
                  <a:srgbClr val="000000">
                    <a:alpha val="43137"/>
                  </a:srgbClr>
                </a:outerShdw>
              </a:effectLst>
              <a:latin typeface="Century Gothic" panose="020B0502020202020204" pitchFamily="34" charset="0"/>
              <a:ea typeface="+mn-ea"/>
              <a:cs typeface="+mn-cs"/>
            </a:rPr>
            <a:t>Saisie exécution </a:t>
          </a:r>
        </a:p>
      </dgm:t>
    </dgm:pt>
    <dgm:pt modelId="{58A46084-C987-41AD-A9EB-5B3610B3D3BB}" type="parTrans" cxnId="{651976E3-B14E-44BC-A77E-68C74A5038D5}">
      <dgm:prSet/>
      <dgm:spPr/>
      <dgm:t>
        <a:bodyPr/>
        <a:lstStyle/>
        <a:p>
          <a:endParaRPr lang="fr-FR"/>
        </a:p>
      </dgm:t>
    </dgm:pt>
    <dgm:pt modelId="{9075FB44-D2B6-459E-AFAE-943C739AD86B}" type="sibTrans" cxnId="{651976E3-B14E-44BC-A77E-68C74A5038D5}">
      <dgm:prSet/>
      <dgm:spPr/>
      <dgm:t>
        <a:bodyPr/>
        <a:lstStyle/>
        <a:p>
          <a:endParaRPr lang="fr-FR"/>
        </a:p>
      </dgm:t>
    </dgm:pt>
    <dgm:pt modelId="{11387972-209E-4BC5-A055-A66C65BA3970}" type="pres">
      <dgm:prSet presAssocID="{1AE67BD5-4299-4A0D-A76C-B12E30D9BAF5}" presName="rootnode" presStyleCnt="0">
        <dgm:presLayoutVars>
          <dgm:chMax/>
          <dgm:chPref/>
          <dgm:dir/>
          <dgm:animLvl val="lvl"/>
        </dgm:presLayoutVars>
      </dgm:prSet>
      <dgm:spPr/>
    </dgm:pt>
    <dgm:pt modelId="{B9E65977-5FA8-41B4-9D91-CD745B905BD2}" type="pres">
      <dgm:prSet presAssocID="{418680D9-F7A2-4C1E-9217-4A259984538A}" presName="composite" presStyleCnt="0"/>
      <dgm:spPr/>
    </dgm:pt>
    <dgm:pt modelId="{9B6EBF16-9CEA-4C06-9B40-248E6DD6E5B9}" type="pres">
      <dgm:prSet presAssocID="{418680D9-F7A2-4C1E-9217-4A259984538A}" presName="LShape" presStyleLbl="alignNode1" presStyleIdx="0" presStyleCnt="3"/>
      <dgm:spPr/>
    </dgm:pt>
    <dgm:pt modelId="{CE0A5B2B-7A38-4BE4-8BCC-2A57FFBC090D}" type="pres">
      <dgm:prSet presAssocID="{418680D9-F7A2-4C1E-9217-4A259984538A}" presName="ParentText" presStyleLbl="revTx" presStyleIdx="0" presStyleCnt="2">
        <dgm:presLayoutVars>
          <dgm:chMax val="0"/>
          <dgm:chPref val="0"/>
          <dgm:bulletEnabled val="1"/>
        </dgm:presLayoutVars>
      </dgm:prSet>
      <dgm:spPr/>
    </dgm:pt>
    <dgm:pt modelId="{84C4FF32-2C42-45A8-A164-3D6FD3F9C935}" type="pres">
      <dgm:prSet presAssocID="{418680D9-F7A2-4C1E-9217-4A259984538A}" presName="Triangle" presStyleLbl="alignNode1" presStyleIdx="1" presStyleCnt="3"/>
      <dgm:spPr/>
    </dgm:pt>
    <dgm:pt modelId="{E26A3C7E-B880-48FE-B2E3-F6FB8389DC01}" type="pres">
      <dgm:prSet presAssocID="{E91E781A-CD08-4E3C-94DF-B324CE4C9BE5}" presName="sibTrans" presStyleCnt="0"/>
      <dgm:spPr/>
    </dgm:pt>
    <dgm:pt modelId="{07E359EB-477C-40E6-A240-C88CF24611D8}" type="pres">
      <dgm:prSet presAssocID="{E91E781A-CD08-4E3C-94DF-B324CE4C9BE5}" presName="space" presStyleCnt="0"/>
      <dgm:spPr/>
    </dgm:pt>
    <dgm:pt modelId="{8EA07398-29C0-4990-92B4-73DE6444CF67}" type="pres">
      <dgm:prSet presAssocID="{8DA3479E-1895-470A-8FDF-4BA6E178664F}" presName="composite" presStyleCnt="0"/>
      <dgm:spPr/>
    </dgm:pt>
    <dgm:pt modelId="{72AFA349-8845-4989-BD5A-9D6981395C8F}" type="pres">
      <dgm:prSet presAssocID="{8DA3479E-1895-470A-8FDF-4BA6E178664F}" presName="LShape" presStyleLbl="alignNode1" presStyleIdx="2" presStyleCnt="3"/>
      <dgm:spPr/>
    </dgm:pt>
    <dgm:pt modelId="{9BD6B68F-7FD1-4F45-A8C8-72C5882C1B84}" type="pres">
      <dgm:prSet presAssocID="{8DA3479E-1895-470A-8FDF-4BA6E178664F}" presName="ParentText" presStyleLbl="revTx" presStyleIdx="1" presStyleCnt="2">
        <dgm:presLayoutVars>
          <dgm:chMax val="0"/>
          <dgm:chPref val="0"/>
          <dgm:bulletEnabled val="1"/>
        </dgm:presLayoutVars>
      </dgm:prSet>
      <dgm:spPr/>
    </dgm:pt>
  </dgm:ptLst>
  <dgm:cxnLst>
    <dgm:cxn modelId="{5D2FF734-1315-49A5-93D6-E6ACCF2A8718}" type="presOf" srcId="{1AE67BD5-4299-4A0D-A76C-B12E30D9BAF5}" destId="{11387972-209E-4BC5-A055-A66C65BA3970}" srcOrd="0" destOrd="0" presId="urn:microsoft.com/office/officeart/2009/3/layout/StepUpProcess"/>
    <dgm:cxn modelId="{BDE68F80-B53A-499E-8595-5C2E3AE71BA2}" type="presOf" srcId="{418680D9-F7A2-4C1E-9217-4A259984538A}" destId="{CE0A5B2B-7A38-4BE4-8BCC-2A57FFBC090D}" srcOrd="0" destOrd="0" presId="urn:microsoft.com/office/officeart/2009/3/layout/StepUpProcess"/>
    <dgm:cxn modelId="{2C757496-22E7-4FB2-8AE1-3F8EE6CAD4B7}" srcId="{1AE67BD5-4299-4A0D-A76C-B12E30D9BAF5}" destId="{418680D9-F7A2-4C1E-9217-4A259984538A}" srcOrd="0" destOrd="0" parTransId="{60CC9C95-759D-4306-BCE3-50EA665A9F94}" sibTransId="{E91E781A-CD08-4E3C-94DF-B324CE4C9BE5}"/>
    <dgm:cxn modelId="{651976E3-B14E-44BC-A77E-68C74A5038D5}" srcId="{1AE67BD5-4299-4A0D-A76C-B12E30D9BAF5}" destId="{8DA3479E-1895-470A-8FDF-4BA6E178664F}" srcOrd="1" destOrd="0" parTransId="{58A46084-C987-41AD-A9EB-5B3610B3D3BB}" sibTransId="{9075FB44-D2B6-459E-AFAE-943C739AD86B}"/>
    <dgm:cxn modelId="{647CADEF-3395-4050-841A-37D9E897C553}" type="presOf" srcId="{8DA3479E-1895-470A-8FDF-4BA6E178664F}" destId="{9BD6B68F-7FD1-4F45-A8C8-72C5882C1B84}" srcOrd="0" destOrd="0" presId="urn:microsoft.com/office/officeart/2009/3/layout/StepUpProcess"/>
    <dgm:cxn modelId="{15391E61-6DC8-4817-9820-5A75EBCF7A86}" type="presParOf" srcId="{11387972-209E-4BC5-A055-A66C65BA3970}" destId="{B9E65977-5FA8-41B4-9D91-CD745B905BD2}" srcOrd="0" destOrd="0" presId="urn:microsoft.com/office/officeart/2009/3/layout/StepUpProcess"/>
    <dgm:cxn modelId="{A4C6D131-A87D-4D0F-B578-5E6D31F1E7DA}" type="presParOf" srcId="{B9E65977-5FA8-41B4-9D91-CD745B905BD2}" destId="{9B6EBF16-9CEA-4C06-9B40-248E6DD6E5B9}" srcOrd="0" destOrd="0" presId="urn:microsoft.com/office/officeart/2009/3/layout/StepUpProcess"/>
    <dgm:cxn modelId="{E34466A0-119F-4E42-BC1A-0812B88A8CD7}" type="presParOf" srcId="{B9E65977-5FA8-41B4-9D91-CD745B905BD2}" destId="{CE0A5B2B-7A38-4BE4-8BCC-2A57FFBC090D}" srcOrd="1" destOrd="0" presId="urn:microsoft.com/office/officeart/2009/3/layout/StepUpProcess"/>
    <dgm:cxn modelId="{243F0EA8-2613-44D0-A5FD-CBAB2071627C}" type="presParOf" srcId="{B9E65977-5FA8-41B4-9D91-CD745B905BD2}" destId="{84C4FF32-2C42-45A8-A164-3D6FD3F9C935}" srcOrd="2" destOrd="0" presId="urn:microsoft.com/office/officeart/2009/3/layout/StepUpProcess"/>
    <dgm:cxn modelId="{2D19B36B-326F-4EC7-9282-FCAAD58349E1}" type="presParOf" srcId="{11387972-209E-4BC5-A055-A66C65BA3970}" destId="{E26A3C7E-B880-48FE-B2E3-F6FB8389DC01}" srcOrd="1" destOrd="0" presId="urn:microsoft.com/office/officeart/2009/3/layout/StepUpProcess"/>
    <dgm:cxn modelId="{787E94D1-983B-4C86-A515-FD723241BEE8}" type="presParOf" srcId="{E26A3C7E-B880-48FE-B2E3-F6FB8389DC01}" destId="{07E359EB-477C-40E6-A240-C88CF24611D8}" srcOrd="0" destOrd="0" presId="urn:microsoft.com/office/officeart/2009/3/layout/StepUpProcess"/>
    <dgm:cxn modelId="{20E26942-DB32-439C-BE93-1DE1A9E60A98}" type="presParOf" srcId="{11387972-209E-4BC5-A055-A66C65BA3970}" destId="{8EA07398-29C0-4990-92B4-73DE6444CF67}" srcOrd="2" destOrd="0" presId="urn:microsoft.com/office/officeart/2009/3/layout/StepUpProcess"/>
    <dgm:cxn modelId="{AB38FF61-8ED9-4B93-BFF3-85B512742BA5}" type="presParOf" srcId="{8EA07398-29C0-4990-92B4-73DE6444CF67}" destId="{72AFA349-8845-4989-BD5A-9D6981395C8F}" srcOrd="0" destOrd="0" presId="urn:microsoft.com/office/officeart/2009/3/layout/StepUpProcess"/>
    <dgm:cxn modelId="{10707217-15F7-41B9-9D0F-7C87622F1860}" type="presParOf" srcId="{8EA07398-29C0-4990-92B4-73DE6444CF67}" destId="{9BD6B68F-7FD1-4F45-A8C8-72C5882C1B84}"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D7B92B-B484-4E9F-9963-9D20955B23C5}">
      <dsp:nvSpPr>
        <dsp:cNvPr id="0" name=""/>
        <dsp:cNvSpPr/>
      </dsp:nvSpPr>
      <dsp:spPr>
        <a:xfrm rot="5400000">
          <a:off x="-297529" y="301644"/>
          <a:ext cx="1983532" cy="138847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tx1"/>
              </a:solidFill>
              <a:latin typeface="Century Gothic" panose="020B0502020202020204" pitchFamily="34" charset="0"/>
            </a:rPr>
            <a:t>Règles de</a:t>
          </a:r>
        </a:p>
        <a:p>
          <a:pPr marL="0" lvl="0" indent="0" algn="ctr" defTabSz="800100">
            <a:lnSpc>
              <a:spcPct val="90000"/>
            </a:lnSpc>
            <a:spcBef>
              <a:spcPct val="0"/>
            </a:spcBef>
            <a:spcAft>
              <a:spcPct val="35000"/>
            </a:spcAft>
            <a:buNone/>
          </a:pPr>
          <a:r>
            <a:rPr lang="fr-FR" sz="1800" b="1" kern="1200" dirty="0">
              <a:solidFill>
                <a:schemeClr val="tx1"/>
              </a:solidFill>
              <a:latin typeface="Century Gothic" panose="020B0502020202020204" pitchFamily="34" charset="0"/>
            </a:rPr>
            <a:t> droit </a:t>
          </a:r>
        </a:p>
      </dsp:txBody>
      <dsp:txXfrm rot="-5400000">
        <a:off x="1" y="698350"/>
        <a:ext cx="1388472" cy="595060"/>
      </dsp:txXfrm>
    </dsp:sp>
    <dsp:sp modelId="{9CCC6A7E-339E-42CB-A9CE-469FC7F99605}">
      <dsp:nvSpPr>
        <dsp:cNvPr id="0" name=""/>
        <dsp:cNvSpPr/>
      </dsp:nvSpPr>
      <dsp:spPr>
        <a:xfrm rot="5400000">
          <a:off x="5245930" y="-3853343"/>
          <a:ext cx="1289974" cy="9004890"/>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just" defTabSz="800100">
            <a:lnSpc>
              <a:spcPct val="90000"/>
            </a:lnSpc>
            <a:spcBef>
              <a:spcPct val="0"/>
            </a:spcBef>
            <a:spcAft>
              <a:spcPct val="15000"/>
            </a:spcAft>
            <a:buChar char="•"/>
          </a:pPr>
          <a:r>
            <a:rPr lang="fr-FR" sz="1800" kern="1200" dirty="0">
              <a:latin typeface="Century Gothic" panose="020B0502020202020204" pitchFamily="34" charset="0"/>
            </a:rPr>
            <a:t>La règle de droit « n’est ni une règle de salut, ni une loi d’amour : </a:t>
          </a:r>
          <a:r>
            <a:rPr lang="fr-FR" sz="1800" b="1" kern="1200" dirty="0">
              <a:latin typeface="Century Gothic" panose="020B0502020202020204" pitchFamily="34" charset="0"/>
            </a:rPr>
            <a:t>c’est un facteur d’ordre, un régulateur de la vie sociale</a:t>
          </a:r>
          <a:r>
            <a:rPr lang="fr-FR" sz="1800" kern="1200" dirty="0">
              <a:latin typeface="Century Gothic" panose="020B0502020202020204" pitchFamily="34" charset="0"/>
            </a:rPr>
            <a:t>… » J.L BERGEL, Théorie générale du droit, 4</a:t>
          </a:r>
          <a:r>
            <a:rPr lang="fr-FR" sz="1800" kern="1200" baseline="30000" dirty="0">
              <a:latin typeface="Century Gothic" panose="020B0502020202020204" pitchFamily="34" charset="0"/>
            </a:rPr>
            <a:t>ème</a:t>
          </a:r>
          <a:r>
            <a:rPr lang="fr-FR" sz="1800" kern="1200" dirty="0">
              <a:latin typeface="Century Gothic" panose="020B0502020202020204" pitchFamily="34" charset="0"/>
            </a:rPr>
            <a:t> édition, 2004. </a:t>
          </a:r>
        </a:p>
        <a:p>
          <a:pPr marL="171450" lvl="1" indent="-171450" algn="just" defTabSz="800100">
            <a:lnSpc>
              <a:spcPct val="90000"/>
            </a:lnSpc>
            <a:spcBef>
              <a:spcPct val="0"/>
            </a:spcBef>
            <a:spcAft>
              <a:spcPct val="15000"/>
            </a:spcAft>
            <a:buChar char="•"/>
          </a:pPr>
          <a:r>
            <a:rPr lang="fr-FR" sz="1800" b="1" kern="1200" dirty="0">
              <a:latin typeface="Century Gothic" panose="020B0502020202020204" pitchFamily="34" charset="0"/>
            </a:rPr>
            <a:t>Sanction : </a:t>
          </a:r>
          <a:r>
            <a:rPr lang="fr-FR" sz="1800" b="0" kern="1200" dirty="0">
              <a:latin typeface="Century Gothic" panose="020B0502020202020204" pitchFamily="34" charset="0"/>
            </a:rPr>
            <a:t>coercition étatique </a:t>
          </a:r>
        </a:p>
      </dsp:txBody>
      <dsp:txXfrm rot="-5400000">
        <a:off x="1388473" y="67085"/>
        <a:ext cx="8941919" cy="1164032"/>
      </dsp:txXfrm>
    </dsp:sp>
    <dsp:sp modelId="{49B586E4-BEFA-4C27-9AF5-3D730144531B}">
      <dsp:nvSpPr>
        <dsp:cNvPr id="0" name=""/>
        <dsp:cNvSpPr/>
      </dsp:nvSpPr>
      <dsp:spPr>
        <a:xfrm rot="5400000">
          <a:off x="-297529" y="2094683"/>
          <a:ext cx="1983532" cy="138847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fr-FR" sz="1600" b="1" kern="1200" dirty="0">
            <a:solidFill>
              <a:schemeClr val="tx1"/>
            </a:solidFill>
            <a:latin typeface="Century Gothic" panose="020B0502020202020204" pitchFamily="34" charset="0"/>
          </a:endParaRPr>
        </a:p>
        <a:p>
          <a:pPr marL="0" lvl="0" indent="0" algn="ctr" defTabSz="711200">
            <a:lnSpc>
              <a:spcPct val="90000"/>
            </a:lnSpc>
            <a:spcBef>
              <a:spcPct val="0"/>
            </a:spcBef>
            <a:spcAft>
              <a:spcPct val="35000"/>
            </a:spcAft>
            <a:buNone/>
          </a:pPr>
          <a:r>
            <a:rPr lang="fr-FR" sz="1800" b="1" kern="1200" dirty="0">
              <a:solidFill>
                <a:schemeClr val="tx1"/>
              </a:solidFill>
              <a:latin typeface="Century Gothic" panose="020B0502020202020204" pitchFamily="34" charset="0"/>
            </a:rPr>
            <a:t>Règles morales  </a:t>
          </a:r>
        </a:p>
      </dsp:txBody>
      <dsp:txXfrm rot="-5400000">
        <a:off x="1" y="2491389"/>
        <a:ext cx="1388472" cy="595060"/>
      </dsp:txXfrm>
    </dsp:sp>
    <dsp:sp modelId="{2A8EFEB6-DECA-4A8F-A46A-A9D3CEFA3017}">
      <dsp:nvSpPr>
        <dsp:cNvPr id="0" name=""/>
        <dsp:cNvSpPr/>
      </dsp:nvSpPr>
      <dsp:spPr>
        <a:xfrm rot="5400000">
          <a:off x="5246269" y="-2060643"/>
          <a:ext cx="1289296" cy="9004890"/>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just" defTabSz="800100">
            <a:lnSpc>
              <a:spcPct val="90000"/>
            </a:lnSpc>
            <a:spcBef>
              <a:spcPct val="0"/>
            </a:spcBef>
            <a:spcAft>
              <a:spcPct val="15000"/>
            </a:spcAft>
            <a:buChar char="•"/>
          </a:pPr>
          <a:r>
            <a:rPr lang="fr-FR" sz="1800" kern="1200" dirty="0">
              <a:latin typeface="Century Gothic" panose="020B0502020202020204" pitchFamily="34" charset="0"/>
            </a:rPr>
            <a:t>Elles s’intéressent aux </a:t>
          </a:r>
          <a:r>
            <a:rPr lang="fr-FR" sz="1800" b="1" kern="1200" dirty="0">
              <a:latin typeface="Century Gothic" panose="020B0502020202020204" pitchFamily="34" charset="0"/>
            </a:rPr>
            <a:t>devoirs de l’homme à l’égard des autres hommes et à l’égard de lui-même. </a:t>
          </a:r>
          <a:r>
            <a:rPr lang="fr-FR" sz="1800" kern="1200" dirty="0">
              <a:latin typeface="Century Gothic" panose="020B0502020202020204" pitchFamily="34" charset="0"/>
            </a:rPr>
            <a:t>Elles tendent à la perfection de la personne et à l’épanouissement de sa conscience.</a:t>
          </a:r>
        </a:p>
        <a:p>
          <a:pPr marL="171450" lvl="1" indent="-171450" algn="l" defTabSz="800100">
            <a:lnSpc>
              <a:spcPct val="90000"/>
            </a:lnSpc>
            <a:spcBef>
              <a:spcPct val="0"/>
            </a:spcBef>
            <a:spcAft>
              <a:spcPct val="15000"/>
            </a:spcAft>
            <a:buChar char="•"/>
          </a:pPr>
          <a:r>
            <a:rPr lang="fr-FR" sz="1800" b="1" kern="1200" dirty="0">
              <a:latin typeface="Century Gothic" panose="020B0502020202020204" pitchFamily="34" charset="0"/>
            </a:rPr>
            <a:t>Sanctions psychologiques</a:t>
          </a:r>
        </a:p>
      </dsp:txBody>
      <dsp:txXfrm rot="-5400000">
        <a:off x="1388472" y="1860092"/>
        <a:ext cx="8941952" cy="1163420"/>
      </dsp:txXfrm>
    </dsp:sp>
    <dsp:sp modelId="{D15C9639-7DE2-4636-956B-F8E34A50455B}">
      <dsp:nvSpPr>
        <dsp:cNvPr id="0" name=""/>
        <dsp:cNvSpPr/>
      </dsp:nvSpPr>
      <dsp:spPr>
        <a:xfrm rot="5400000">
          <a:off x="-297529" y="3887723"/>
          <a:ext cx="1983532" cy="138847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fr-FR" sz="1600" b="1" kern="1200" dirty="0">
            <a:solidFill>
              <a:schemeClr val="tx1"/>
            </a:solidFill>
            <a:latin typeface="Century Gothic" panose="020B0502020202020204" pitchFamily="34" charset="0"/>
          </a:endParaRPr>
        </a:p>
        <a:p>
          <a:pPr marL="0" lvl="0" indent="0" algn="ctr" defTabSz="711200">
            <a:lnSpc>
              <a:spcPct val="90000"/>
            </a:lnSpc>
            <a:spcBef>
              <a:spcPct val="0"/>
            </a:spcBef>
            <a:spcAft>
              <a:spcPct val="35000"/>
            </a:spcAft>
            <a:buNone/>
          </a:pPr>
          <a:r>
            <a:rPr lang="fr-FR" sz="1800" b="1" kern="1200" dirty="0">
              <a:solidFill>
                <a:schemeClr val="tx1"/>
              </a:solidFill>
              <a:latin typeface="Century Gothic" panose="020B0502020202020204" pitchFamily="34" charset="0"/>
            </a:rPr>
            <a:t>Règles religieuses  </a:t>
          </a:r>
        </a:p>
      </dsp:txBody>
      <dsp:txXfrm rot="-5400000">
        <a:off x="1" y="4284429"/>
        <a:ext cx="1388472" cy="595060"/>
      </dsp:txXfrm>
    </dsp:sp>
    <dsp:sp modelId="{6D85851E-0D12-43D4-B441-F538BF62E288}">
      <dsp:nvSpPr>
        <dsp:cNvPr id="0" name=""/>
        <dsp:cNvSpPr/>
      </dsp:nvSpPr>
      <dsp:spPr>
        <a:xfrm rot="5400000">
          <a:off x="5246269" y="-267603"/>
          <a:ext cx="1289296" cy="9004890"/>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a:latin typeface="Century Gothic" panose="020B0502020202020204" pitchFamily="34" charset="0"/>
            </a:rPr>
            <a:t>Elles concernent essentiellement </a:t>
          </a:r>
          <a:r>
            <a:rPr lang="fr-FR" sz="1800" b="1" kern="1200" dirty="0">
              <a:latin typeface="Century Gothic" panose="020B0502020202020204" pitchFamily="34" charset="0"/>
            </a:rPr>
            <a:t>les rapports de l’individu avec son créateur (Dieu) </a:t>
          </a:r>
          <a:r>
            <a:rPr lang="fr-FR" sz="1800" b="0" kern="1200" dirty="0">
              <a:latin typeface="Century Gothic" panose="020B0502020202020204" pitchFamily="34" charset="0"/>
            </a:rPr>
            <a:t>et</a:t>
          </a:r>
          <a:r>
            <a:rPr lang="fr-FR" sz="1800" b="1" kern="1200" dirty="0">
              <a:latin typeface="Century Gothic" panose="020B0502020202020204" pitchFamily="34" charset="0"/>
            </a:rPr>
            <a:t> </a:t>
          </a:r>
          <a:r>
            <a:rPr lang="fr-FR" sz="1800" kern="1200" dirty="0">
              <a:latin typeface="Century Gothic" panose="020B0502020202020204" pitchFamily="34" charset="0"/>
            </a:rPr>
            <a:t>tendent au perfectionnement de l’être et à la paix de l’âme </a:t>
          </a:r>
        </a:p>
        <a:p>
          <a:pPr marL="171450" lvl="1" indent="-171450" algn="l" defTabSz="800100">
            <a:lnSpc>
              <a:spcPct val="90000"/>
            </a:lnSpc>
            <a:spcBef>
              <a:spcPct val="0"/>
            </a:spcBef>
            <a:spcAft>
              <a:spcPct val="15000"/>
            </a:spcAft>
            <a:buChar char="•"/>
          </a:pPr>
          <a:r>
            <a:rPr lang="fr-FR" sz="1800" b="1" kern="1200" dirty="0">
              <a:latin typeface="Century Gothic" panose="020B0502020202020204" pitchFamily="34" charset="0"/>
            </a:rPr>
            <a:t>sanctions qui mettent en cause les relations de l’homme avec Dieu</a:t>
          </a:r>
          <a:r>
            <a:rPr lang="fr-FR" sz="1800" kern="1200" dirty="0">
              <a:latin typeface="Century Gothic" panose="020B0502020202020204" pitchFamily="34" charset="0"/>
            </a:rPr>
            <a:t> </a:t>
          </a:r>
        </a:p>
      </dsp:txBody>
      <dsp:txXfrm rot="-5400000">
        <a:off x="1388472" y="3653132"/>
        <a:ext cx="8941952" cy="116342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7C6228-1532-4246-924F-AA1BAF02BE49}">
      <dsp:nvSpPr>
        <dsp:cNvPr id="0" name=""/>
        <dsp:cNvSpPr/>
      </dsp:nvSpPr>
      <dsp:spPr>
        <a:xfrm>
          <a:off x="0" y="180428"/>
          <a:ext cx="10168312" cy="2481619"/>
        </a:xfrm>
        <a:prstGeom prst="roundRect">
          <a:avLst>
            <a:gd name="adj" fmla="val 1000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rtl="0">
            <a:lnSpc>
              <a:spcPct val="150000"/>
            </a:lnSpc>
            <a:spcBef>
              <a:spcPct val="0"/>
            </a:spcBef>
            <a:spcAft>
              <a:spcPct val="35000"/>
            </a:spcAft>
            <a:buNone/>
          </a:pPr>
          <a:r>
            <a:rPr lang="fr-FR" sz="2000" kern="1200" dirty="0">
              <a:solidFill>
                <a:schemeClr val="tx1"/>
              </a:solidFill>
              <a:latin typeface="Century Gothic" panose="020B0502020202020204" pitchFamily="34" charset="0"/>
            </a:rPr>
            <a:t>Il s’agit du </a:t>
          </a:r>
          <a:r>
            <a:rPr lang="fr-FR" sz="2000" b="1" kern="1200" dirty="0">
              <a:solidFill>
                <a:schemeClr val="tx1"/>
              </a:solidFill>
              <a:latin typeface="Century Gothic" panose="020B0502020202020204" pitchFamily="34" charset="0"/>
            </a:rPr>
            <a:t>dédommagement </a:t>
          </a:r>
          <a:r>
            <a:rPr lang="fr-FR" sz="2000" kern="1200" dirty="0">
              <a:solidFill>
                <a:schemeClr val="tx1"/>
              </a:solidFill>
              <a:latin typeface="Century Gothic" panose="020B0502020202020204" pitchFamily="34" charset="0"/>
            </a:rPr>
            <a:t>d’un préjudice par la personne qui en est responsable civilement </a:t>
          </a:r>
          <a:r>
            <a:rPr lang="fr-FR" sz="2000" i="1" kern="1200" dirty="0">
              <a:solidFill>
                <a:schemeClr val="tx1"/>
              </a:solidFill>
              <a:latin typeface="Century Gothic" panose="020B0502020202020204" pitchFamily="34" charset="0"/>
            </a:rPr>
            <a:t>( d’où l’expression </a:t>
          </a:r>
          <a:r>
            <a:rPr lang="fr-FR" sz="2000" b="1" i="1" kern="1200" dirty="0">
              <a:solidFill>
                <a:schemeClr val="tx1"/>
              </a:solidFill>
              <a:latin typeface="Century Gothic" panose="020B0502020202020204" pitchFamily="34" charset="0"/>
            </a:rPr>
            <a:t>réparation ou responsabilité civile </a:t>
          </a:r>
          <a:r>
            <a:rPr lang="fr-FR" sz="2000" i="1" kern="1200" dirty="0">
              <a:solidFill>
                <a:schemeClr val="tx1"/>
              </a:solidFill>
              <a:latin typeface="Century Gothic" panose="020B0502020202020204" pitchFamily="34" charset="0"/>
            </a:rPr>
            <a:t>par opposition à la responsabilité pénale) </a:t>
          </a:r>
          <a:r>
            <a:rPr lang="fr-FR" sz="2000" kern="1200" dirty="0">
              <a:solidFill>
                <a:schemeClr val="tx1"/>
              </a:solidFill>
              <a:latin typeface="Century Gothic" panose="020B0502020202020204" pitchFamily="34" charset="0"/>
            </a:rPr>
            <a:t>par le rétablissement de l’équilibre détruit par le dommage consistant à replacer si possible, la victime dans la situation où elle serait si le dommage ne s’était pas produit</a:t>
          </a:r>
          <a:endParaRPr lang="fr-FR" sz="2000" kern="1200" dirty="0">
            <a:solidFill>
              <a:schemeClr val="tx1"/>
            </a:solidFill>
          </a:endParaRPr>
        </a:p>
      </dsp:txBody>
      <dsp:txXfrm>
        <a:off x="72684" y="253112"/>
        <a:ext cx="10022944" cy="2336251"/>
      </dsp:txXfrm>
    </dsp:sp>
    <dsp:sp modelId="{289B5F8F-7D18-4286-89FA-39913A0780A7}">
      <dsp:nvSpPr>
        <dsp:cNvPr id="0" name=""/>
        <dsp:cNvSpPr/>
      </dsp:nvSpPr>
      <dsp:spPr>
        <a:xfrm>
          <a:off x="1016831" y="2662047"/>
          <a:ext cx="1023084" cy="757543"/>
        </a:xfrm>
        <a:custGeom>
          <a:avLst/>
          <a:gdLst/>
          <a:ahLst/>
          <a:cxnLst/>
          <a:rect l="0" t="0" r="0" b="0"/>
          <a:pathLst>
            <a:path>
              <a:moveTo>
                <a:pt x="0" y="0"/>
              </a:moveTo>
              <a:lnTo>
                <a:pt x="0" y="757543"/>
              </a:lnTo>
              <a:lnTo>
                <a:pt x="1023084" y="75754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0D40D5-EED1-4048-B81B-C5DD7AB3E07A}">
      <dsp:nvSpPr>
        <dsp:cNvPr id="0" name=""/>
        <dsp:cNvSpPr/>
      </dsp:nvSpPr>
      <dsp:spPr>
        <a:xfrm>
          <a:off x="2039916" y="3007589"/>
          <a:ext cx="6244644" cy="82400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rtl="0">
            <a:lnSpc>
              <a:spcPct val="90000"/>
            </a:lnSpc>
            <a:spcBef>
              <a:spcPct val="0"/>
            </a:spcBef>
            <a:spcAft>
              <a:spcPct val="35000"/>
            </a:spcAft>
            <a:buNone/>
          </a:pPr>
          <a:r>
            <a:rPr lang="fr-FR" sz="2400" b="1" i="1" kern="1200" dirty="0">
              <a:latin typeface="Century Gothic" panose="020B0502020202020204" pitchFamily="34" charset="0"/>
            </a:rPr>
            <a:t>La nullité </a:t>
          </a:r>
        </a:p>
      </dsp:txBody>
      <dsp:txXfrm>
        <a:off x="2064050" y="3031723"/>
        <a:ext cx="6196376" cy="775737"/>
      </dsp:txXfrm>
    </dsp:sp>
    <dsp:sp modelId="{8004A1D6-616B-46CE-A60D-D8AC37009C2A}">
      <dsp:nvSpPr>
        <dsp:cNvPr id="0" name=""/>
        <dsp:cNvSpPr/>
      </dsp:nvSpPr>
      <dsp:spPr>
        <a:xfrm>
          <a:off x="1016831" y="2662047"/>
          <a:ext cx="1023084" cy="1974962"/>
        </a:xfrm>
        <a:custGeom>
          <a:avLst/>
          <a:gdLst/>
          <a:ahLst/>
          <a:cxnLst/>
          <a:rect l="0" t="0" r="0" b="0"/>
          <a:pathLst>
            <a:path>
              <a:moveTo>
                <a:pt x="0" y="0"/>
              </a:moveTo>
              <a:lnTo>
                <a:pt x="0" y="1974962"/>
              </a:lnTo>
              <a:lnTo>
                <a:pt x="1023084" y="197496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E55809-8CBA-48BE-BD88-3DEE1D40C081}">
      <dsp:nvSpPr>
        <dsp:cNvPr id="0" name=""/>
        <dsp:cNvSpPr/>
      </dsp:nvSpPr>
      <dsp:spPr>
        <a:xfrm>
          <a:off x="2039916" y="4204427"/>
          <a:ext cx="6345339" cy="86516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rtl="0">
            <a:lnSpc>
              <a:spcPct val="90000"/>
            </a:lnSpc>
            <a:spcBef>
              <a:spcPct val="0"/>
            </a:spcBef>
            <a:spcAft>
              <a:spcPct val="35000"/>
            </a:spcAft>
            <a:buNone/>
          </a:pPr>
          <a:r>
            <a:rPr lang="fr-FR" sz="2400" b="1" i="1" kern="1200" dirty="0">
              <a:solidFill>
                <a:schemeClr val="tx1"/>
              </a:solidFill>
              <a:latin typeface="Century Gothic" panose="020B0502020202020204" pitchFamily="34" charset="0"/>
            </a:rPr>
            <a:t>Les dommages-intérêts </a:t>
          </a:r>
        </a:p>
      </dsp:txBody>
      <dsp:txXfrm>
        <a:off x="2065256" y="4229767"/>
        <a:ext cx="6294659" cy="8144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5AFED-AFD3-4D95-8729-6C02FAD3DA2F}">
      <dsp:nvSpPr>
        <dsp:cNvPr id="0" name=""/>
        <dsp:cNvSpPr/>
      </dsp:nvSpPr>
      <dsp:spPr>
        <a:xfrm>
          <a:off x="3730" y="255201"/>
          <a:ext cx="1713913" cy="784184"/>
        </a:xfrm>
        <a:prstGeom prst="roundRect">
          <a:avLst>
            <a:gd name="adj" fmla="val 1000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fr-FR" sz="2400" b="1" kern="1200" dirty="0">
              <a:solidFill>
                <a:schemeClr val="tx1"/>
              </a:solidFill>
              <a:effectLst>
                <a:outerShdw blurRad="38100" dist="38100" dir="2700000" algn="tl">
                  <a:srgbClr val="000000">
                    <a:alpha val="43137"/>
                  </a:srgbClr>
                </a:outerShdw>
              </a:effectLst>
              <a:latin typeface="Century Gothic" panose="020B0502020202020204" pitchFamily="34" charset="0"/>
            </a:rPr>
            <a:t>Règle morale</a:t>
          </a:r>
        </a:p>
      </dsp:txBody>
      <dsp:txXfrm>
        <a:off x="26698" y="278169"/>
        <a:ext cx="1667977" cy="738248"/>
      </dsp:txXfrm>
    </dsp:sp>
    <dsp:sp modelId="{D25A48BF-3B1C-4672-BB27-E900D4137839}">
      <dsp:nvSpPr>
        <dsp:cNvPr id="0" name=""/>
        <dsp:cNvSpPr/>
      </dsp:nvSpPr>
      <dsp:spPr>
        <a:xfrm>
          <a:off x="175121" y="1039385"/>
          <a:ext cx="171391" cy="1130497"/>
        </a:xfrm>
        <a:custGeom>
          <a:avLst/>
          <a:gdLst/>
          <a:ahLst/>
          <a:cxnLst/>
          <a:rect l="0" t="0" r="0" b="0"/>
          <a:pathLst>
            <a:path>
              <a:moveTo>
                <a:pt x="0" y="0"/>
              </a:moveTo>
              <a:lnTo>
                <a:pt x="0" y="1130497"/>
              </a:lnTo>
              <a:lnTo>
                <a:pt x="171391" y="113049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80E317-7970-45B9-9BD3-F61F158BE60D}">
      <dsp:nvSpPr>
        <dsp:cNvPr id="0" name=""/>
        <dsp:cNvSpPr/>
      </dsp:nvSpPr>
      <dsp:spPr>
        <a:xfrm>
          <a:off x="346513" y="1253625"/>
          <a:ext cx="9765306" cy="1832516"/>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100000"/>
            </a:lnSpc>
            <a:spcBef>
              <a:spcPct val="0"/>
            </a:spcBef>
            <a:spcAft>
              <a:spcPct val="35000"/>
            </a:spcAft>
            <a:buNone/>
          </a:pPr>
          <a:endParaRPr lang="fr-FR" sz="1600" kern="1200" dirty="0">
            <a:latin typeface="Century Gothic" panose="020B0502020202020204" pitchFamily="34" charset="0"/>
          </a:endParaRPr>
        </a:p>
        <a:p>
          <a:pPr marL="0" lvl="0" indent="0" algn="ctr" defTabSz="711200">
            <a:lnSpc>
              <a:spcPct val="100000"/>
            </a:lnSpc>
            <a:spcBef>
              <a:spcPct val="0"/>
            </a:spcBef>
            <a:spcAft>
              <a:spcPct val="35000"/>
            </a:spcAft>
            <a:buNone/>
          </a:pPr>
          <a:r>
            <a:rPr lang="fr-FR" sz="1800" kern="1200" dirty="0">
              <a:latin typeface="Century Gothic" panose="020B0502020202020204" pitchFamily="34" charset="0"/>
            </a:rPr>
            <a:t>L’organisation des relations sociales par le droit se fait aussi en considération d’un besoin de </a:t>
          </a:r>
          <a:r>
            <a:rPr lang="fr-FR" sz="1800" b="1" kern="1200" dirty="0">
              <a:latin typeface="Century Gothic" panose="020B0502020202020204" pitchFamily="34" charset="0"/>
            </a:rPr>
            <a:t>justice</a:t>
          </a:r>
          <a:r>
            <a:rPr lang="fr-FR" sz="1800" kern="1200" dirty="0">
              <a:latin typeface="Century Gothic" panose="020B0502020202020204" pitchFamily="34" charset="0"/>
            </a:rPr>
            <a:t>, c’est-à-dire d’harmonie et d’équilibre notamment pour </a:t>
          </a:r>
          <a:r>
            <a:rPr lang="fr-FR" sz="1800" b="1" kern="1200" dirty="0">
              <a:latin typeface="Century Gothic" panose="020B0502020202020204" pitchFamily="34" charset="0"/>
            </a:rPr>
            <a:t>assurer une protection des plus faibles et le respect de la bonne foi.</a:t>
          </a:r>
        </a:p>
        <a:p>
          <a:pPr marL="0" lvl="0" indent="0" algn="ctr" defTabSz="711200">
            <a:lnSpc>
              <a:spcPct val="100000"/>
            </a:lnSpc>
            <a:spcBef>
              <a:spcPct val="0"/>
            </a:spcBef>
            <a:spcAft>
              <a:spcPct val="35000"/>
            </a:spcAft>
            <a:buNone/>
          </a:pPr>
          <a:r>
            <a:rPr lang="fr-FR" sz="1800" kern="1200" dirty="0">
              <a:latin typeface="Century Gothic" panose="020B0502020202020204" pitchFamily="34" charset="0"/>
            </a:rPr>
            <a:t>C’est ainsi que l’idée de</a:t>
          </a:r>
          <a:r>
            <a:rPr lang="fr-FR" sz="1800" b="1" kern="1200" dirty="0">
              <a:latin typeface="Century Gothic" panose="020B0502020202020204" pitchFamily="34" charset="0"/>
            </a:rPr>
            <a:t> justice sociale </a:t>
          </a:r>
          <a:r>
            <a:rPr lang="fr-FR" sz="1800" kern="1200" dirty="0">
              <a:latin typeface="Century Gothic" panose="020B0502020202020204" pitchFamily="34" charset="0"/>
            </a:rPr>
            <a:t>est un concept d’élaboration collective plus ou moins consciente</a:t>
          </a:r>
        </a:p>
        <a:p>
          <a:pPr marL="0" lvl="0" indent="0" algn="ctr" defTabSz="711200">
            <a:lnSpc>
              <a:spcPct val="150000"/>
            </a:lnSpc>
            <a:spcBef>
              <a:spcPct val="0"/>
            </a:spcBef>
            <a:spcAft>
              <a:spcPct val="35000"/>
            </a:spcAft>
            <a:buNone/>
          </a:pPr>
          <a:endParaRPr lang="fr-FR" sz="1600" kern="1200" dirty="0">
            <a:latin typeface="Century Gothic" panose="020B0502020202020204" pitchFamily="34" charset="0"/>
          </a:endParaRPr>
        </a:p>
        <a:p>
          <a:pPr marL="0" lvl="0" indent="0" algn="ctr" defTabSz="711200">
            <a:lnSpc>
              <a:spcPct val="90000"/>
            </a:lnSpc>
            <a:spcBef>
              <a:spcPct val="0"/>
            </a:spcBef>
            <a:spcAft>
              <a:spcPct val="35000"/>
            </a:spcAft>
            <a:buNone/>
          </a:pPr>
          <a:endParaRPr lang="fr-FR" sz="1200" kern="1200" dirty="0">
            <a:latin typeface="Century Gothic" panose="020B0502020202020204" pitchFamily="34" charset="0"/>
          </a:endParaRPr>
        </a:p>
      </dsp:txBody>
      <dsp:txXfrm>
        <a:off x="400186" y="1307298"/>
        <a:ext cx="9657960" cy="1725170"/>
      </dsp:txXfrm>
    </dsp:sp>
    <dsp:sp modelId="{6D0BC0DC-C374-4D50-997C-EDB77964ABE4}">
      <dsp:nvSpPr>
        <dsp:cNvPr id="0" name=""/>
        <dsp:cNvSpPr/>
      </dsp:nvSpPr>
      <dsp:spPr>
        <a:xfrm>
          <a:off x="175121" y="1039385"/>
          <a:ext cx="171391" cy="3128432"/>
        </a:xfrm>
        <a:custGeom>
          <a:avLst/>
          <a:gdLst/>
          <a:ahLst/>
          <a:cxnLst/>
          <a:rect l="0" t="0" r="0" b="0"/>
          <a:pathLst>
            <a:path>
              <a:moveTo>
                <a:pt x="0" y="0"/>
              </a:moveTo>
              <a:lnTo>
                <a:pt x="0" y="3128432"/>
              </a:lnTo>
              <a:lnTo>
                <a:pt x="171391" y="312843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F22C30-D50A-481F-9F1D-43F69F5B7618}">
      <dsp:nvSpPr>
        <dsp:cNvPr id="0" name=""/>
        <dsp:cNvSpPr/>
      </dsp:nvSpPr>
      <dsp:spPr>
        <a:xfrm>
          <a:off x="346513" y="3300381"/>
          <a:ext cx="9656383" cy="173487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100000"/>
            </a:lnSpc>
            <a:spcBef>
              <a:spcPct val="0"/>
            </a:spcBef>
            <a:spcAft>
              <a:spcPct val="35000"/>
            </a:spcAft>
            <a:buNone/>
          </a:pPr>
          <a:r>
            <a:rPr lang="fr-FR" sz="1800" b="1" kern="1200" dirty="0">
              <a:latin typeface="Century Gothic" panose="020B0502020202020204" pitchFamily="34" charset="0"/>
            </a:rPr>
            <a:t>Les volontés individuelles </a:t>
          </a:r>
          <a:r>
            <a:rPr lang="fr-FR" sz="1800" kern="1200" dirty="0">
              <a:latin typeface="Century Gothic" panose="020B0502020202020204" pitchFamily="34" charset="0"/>
            </a:rPr>
            <a:t>peuvent être conviées, d’une façon ou d’une autre à l’élaboration de la règle de droit</a:t>
          </a:r>
        </a:p>
        <a:p>
          <a:pPr marL="0" lvl="0" indent="0" algn="ctr" defTabSz="800100">
            <a:lnSpc>
              <a:spcPct val="100000"/>
            </a:lnSpc>
            <a:spcBef>
              <a:spcPct val="0"/>
            </a:spcBef>
            <a:spcAft>
              <a:spcPct val="35000"/>
            </a:spcAft>
            <a:buNone/>
          </a:pPr>
          <a:r>
            <a:rPr lang="fr-FR" sz="1800" b="1" kern="1200" dirty="0">
              <a:latin typeface="Century Gothic" panose="020B0502020202020204" pitchFamily="34" charset="0"/>
            </a:rPr>
            <a:t>Exemple : la coutume </a:t>
          </a:r>
          <a:r>
            <a:rPr lang="fr-FR" sz="1800" kern="1200" dirty="0">
              <a:latin typeface="Century Gothic" panose="020B0502020202020204" pitchFamily="34" charset="0"/>
            </a:rPr>
            <a:t>est le résultat d’une sorte de réflexion du groupe social.</a:t>
          </a:r>
          <a:r>
            <a:rPr lang="fr-FR" sz="1800" kern="1200" dirty="0"/>
            <a:t>.</a:t>
          </a:r>
        </a:p>
        <a:p>
          <a:pPr marL="0" lvl="0" indent="0" algn="ctr" defTabSz="800100">
            <a:lnSpc>
              <a:spcPct val="100000"/>
            </a:lnSpc>
            <a:spcBef>
              <a:spcPct val="0"/>
            </a:spcBef>
            <a:spcAft>
              <a:spcPct val="35000"/>
            </a:spcAft>
            <a:buNone/>
          </a:pPr>
          <a:r>
            <a:rPr lang="fr-FR" sz="1800" b="1" kern="1200" dirty="0">
              <a:latin typeface="Century Gothic" panose="020B0502020202020204" pitchFamily="34" charset="0"/>
            </a:rPr>
            <a:t>Les bonnes mœurs</a:t>
          </a:r>
          <a:r>
            <a:rPr lang="fr-FR" sz="1800" kern="1200" dirty="0">
              <a:latin typeface="Century Gothic" panose="020B0502020202020204" pitchFamily="34" charset="0"/>
            </a:rPr>
            <a:t> « ne sont au fond, qu’un aspect de la coutume », Carbonnier, Sociologie juridique, 1994</a:t>
          </a:r>
          <a:r>
            <a:rPr lang="fr-FR" sz="1800" kern="1200" dirty="0"/>
            <a:t>.</a:t>
          </a:r>
          <a:endParaRPr lang="fr-FR" sz="1800" kern="1200" dirty="0">
            <a:latin typeface="Century Gothic" panose="020B0502020202020204" pitchFamily="34" charset="0"/>
          </a:endParaRPr>
        </a:p>
      </dsp:txBody>
      <dsp:txXfrm>
        <a:off x="397326" y="3351194"/>
        <a:ext cx="9554757" cy="16332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5AFED-AFD3-4D95-8729-6C02FAD3DA2F}">
      <dsp:nvSpPr>
        <dsp:cNvPr id="0" name=""/>
        <dsp:cNvSpPr/>
      </dsp:nvSpPr>
      <dsp:spPr>
        <a:xfrm>
          <a:off x="412170" y="2397"/>
          <a:ext cx="3904819" cy="992350"/>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fr-FR" sz="2400" b="1" kern="1200" dirty="0">
              <a:solidFill>
                <a:schemeClr val="tx1"/>
              </a:solidFill>
              <a:effectLst>
                <a:outerShdw blurRad="38100" dist="38100" dir="2700000" algn="tl">
                  <a:srgbClr val="000000">
                    <a:alpha val="43137"/>
                  </a:srgbClr>
                </a:outerShdw>
              </a:effectLst>
              <a:latin typeface="Century Gothic" panose="020B0502020202020204" pitchFamily="34" charset="0"/>
            </a:rPr>
            <a:t>Règle morale </a:t>
          </a:r>
        </a:p>
      </dsp:txBody>
      <dsp:txXfrm>
        <a:off x="441235" y="31462"/>
        <a:ext cx="3846689" cy="934220"/>
      </dsp:txXfrm>
    </dsp:sp>
    <dsp:sp modelId="{D25A48BF-3B1C-4672-BB27-E900D4137839}">
      <dsp:nvSpPr>
        <dsp:cNvPr id="0" name=""/>
        <dsp:cNvSpPr/>
      </dsp:nvSpPr>
      <dsp:spPr>
        <a:xfrm>
          <a:off x="802652" y="994747"/>
          <a:ext cx="390481" cy="2153891"/>
        </a:xfrm>
        <a:custGeom>
          <a:avLst/>
          <a:gdLst/>
          <a:ahLst/>
          <a:cxnLst/>
          <a:rect l="0" t="0" r="0" b="0"/>
          <a:pathLst>
            <a:path>
              <a:moveTo>
                <a:pt x="0" y="0"/>
              </a:moveTo>
              <a:lnTo>
                <a:pt x="0" y="2153891"/>
              </a:lnTo>
              <a:lnTo>
                <a:pt x="390481" y="2153891"/>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80E317-7970-45B9-9BD3-F61F158BE60D}">
      <dsp:nvSpPr>
        <dsp:cNvPr id="0" name=""/>
        <dsp:cNvSpPr/>
      </dsp:nvSpPr>
      <dsp:spPr>
        <a:xfrm>
          <a:off x="1193134" y="1348809"/>
          <a:ext cx="7951444" cy="359966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fr-FR" sz="1800" kern="1200" dirty="0">
              <a:latin typeface="Century Gothic" panose="020B0502020202020204" pitchFamily="34" charset="0"/>
            </a:rPr>
            <a:t>La règle morale n’est pas absolument étrangère au fait social : elle prend en charge le bien de l’individu mais aussi dans sa relation avec le groupe social.</a:t>
          </a:r>
        </a:p>
        <a:p>
          <a:pPr marL="0" lvl="0" indent="0" algn="ctr" defTabSz="800100">
            <a:lnSpc>
              <a:spcPct val="90000"/>
            </a:lnSpc>
            <a:spcBef>
              <a:spcPct val="0"/>
            </a:spcBef>
            <a:spcAft>
              <a:spcPct val="35000"/>
            </a:spcAft>
            <a:buNone/>
          </a:pPr>
          <a:r>
            <a:rPr lang="fr-FR" sz="1800" kern="1200" dirty="0">
              <a:latin typeface="Century Gothic" panose="020B0502020202020204" pitchFamily="34" charset="0"/>
            </a:rPr>
            <a:t>Ainsi la </a:t>
          </a:r>
          <a:r>
            <a:rPr lang="fr-FR" sz="1800" b="1" kern="1200" dirty="0">
              <a:latin typeface="Century Gothic" panose="020B0502020202020204" pitchFamily="34" charset="0"/>
            </a:rPr>
            <a:t>morale sociale</a:t>
          </a:r>
          <a:r>
            <a:rPr lang="fr-FR" sz="1800" kern="1200" dirty="0">
              <a:latin typeface="Century Gothic" panose="020B0502020202020204" pitchFamily="34" charset="0"/>
            </a:rPr>
            <a:t> rejoint l’idéal de justice, beaucoup plus compréhensif et qui n’est pas étranger au droit</a:t>
          </a:r>
        </a:p>
        <a:p>
          <a:pPr marL="0" lvl="0" indent="0" algn="ctr" defTabSz="800100">
            <a:lnSpc>
              <a:spcPct val="90000"/>
            </a:lnSpc>
            <a:spcBef>
              <a:spcPct val="0"/>
            </a:spcBef>
            <a:spcAft>
              <a:spcPct val="35000"/>
            </a:spcAft>
            <a:buNone/>
          </a:pPr>
          <a:endParaRPr lang="fr-FR" sz="1800" kern="1200" dirty="0">
            <a:latin typeface="Century Gothic" panose="020B0502020202020204" pitchFamily="34" charset="0"/>
          </a:endParaRPr>
        </a:p>
        <a:p>
          <a:pPr marL="0" lvl="0" indent="0" algn="ctr" defTabSz="800100">
            <a:lnSpc>
              <a:spcPct val="90000"/>
            </a:lnSpc>
            <a:spcBef>
              <a:spcPct val="0"/>
            </a:spcBef>
            <a:spcAft>
              <a:spcPct val="35000"/>
            </a:spcAft>
            <a:buNone/>
          </a:pPr>
          <a:r>
            <a:rPr lang="fr-FR" sz="1800" b="1" kern="1200" dirty="0">
              <a:latin typeface="Century Gothic" panose="020B0502020202020204" pitchFamily="34" charset="0"/>
            </a:rPr>
            <a:t>Exemples : </a:t>
          </a:r>
        </a:p>
        <a:p>
          <a:pPr marL="0" lvl="0" indent="0" algn="ctr" defTabSz="800100">
            <a:lnSpc>
              <a:spcPct val="90000"/>
            </a:lnSpc>
            <a:spcBef>
              <a:spcPct val="0"/>
            </a:spcBef>
            <a:spcAft>
              <a:spcPct val="35000"/>
            </a:spcAft>
            <a:buNone/>
          </a:pPr>
          <a:r>
            <a:rPr lang="fr-FR" sz="1800" b="1" kern="1200" dirty="0">
              <a:latin typeface="Century Gothic" panose="020B0502020202020204" pitchFamily="34" charset="0"/>
            </a:rPr>
            <a:t>-Le principe de l’enrichissement sans cause</a:t>
          </a:r>
        </a:p>
        <a:p>
          <a:pPr marL="0" lvl="0" indent="0" algn="ctr" defTabSz="800100">
            <a:lnSpc>
              <a:spcPct val="90000"/>
            </a:lnSpc>
            <a:spcBef>
              <a:spcPct val="0"/>
            </a:spcBef>
            <a:spcAft>
              <a:spcPct val="35000"/>
            </a:spcAft>
            <a:buNone/>
          </a:pPr>
          <a:r>
            <a:rPr lang="fr-FR" sz="1800" b="1" kern="1200" dirty="0">
              <a:latin typeface="Century Gothic" panose="020B0502020202020204" pitchFamily="34" charset="0"/>
            </a:rPr>
            <a:t>-la protection des droits de l’homme</a:t>
          </a:r>
        </a:p>
        <a:p>
          <a:pPr marL="0" lvl="0" indent="0" algn="ctr" defTabSz="800100">
            <a:lnSpc>
              <a:spcPct val="90000"/>
            </a:lnSpc>
            <a:spcBef>
              <a:spcPct val="0"/>
            </a:spcBef>
            <a:spcAft>
              <a:spcPct val="35000"/>
            </a:spcAft>
            <a:buNone/>
          </a:pPr>
          <a:r>
            <a:rPr lang="fr-FR" sz="1800" b="1" kern="1200" dirty="0">
              <a:latin typeface="Century Gothic" panose="020B0502020202020204" pitchFamily="34" charset="0"/>
            </a:rPr>
            <a:t>-les délits d’omission de porter secours à autrui</a:t>
          </a:r>
        </a:p>
      </dsp:txBody>
      <dsp:txXfrm>
        <a:off x="1298564" y="1454239"/>
        <a:ext cx="7740584" cy="33888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78531C-4D32-4A42-8FC5-E11FC3B9005D}">
      <dsp:nvSpPr>
        <dsp:cNvPr id="0" name=""/>
        <dsp:cNvSpPr/>
      </dsp:nvSpPr>
      <dsp:spPr>
        <a:xfrm>
          <a:off x="-35237" y="356369"/>
          <a:ext cx="1267242" cy="1267242"/>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E1CF07-AE8A-44C6-A6D6-56D98954DD28}">
      <dsp:nvSpPr>
        <dsp:cNvPr id="0" name=""/>
        <dsp:cNvSpPr/>
      </dsp:nvSpPr>
      <dsp:spPr>
        <a:xfrm>
          <a:off x="129263" y="485564"/>
          <a:ext cx="1013794" cy="1013794"/>
        </a:xfrm>
        <a:prstGeom prst="pie">
          <a:avLst>
            <a:gd name="adj1" fmla="val 5400000"/>
            <a:gd name="adj2" fmla="val 1620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4A0C79-B65C-4B92-855D-94E90A3307A6}">
      <dsp:nvSpPr>
        <dsp:cNvPr id="0" name=""/>
        <dsp:cNvSpPr/>
      </dsp:nvSpPr>
      <dsp:spPr>
        <a:xfrm rot="16200000">
          <a:off x="-1454790" y="3210136"/>
          <a:ext cx="3675003" cy="760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r" defTabSz="1066800">
            <a:lnSpc>
              <a:spcPct val="90000"/>
            </a:lnSpc>
            <a:spcBef>
              <a:spcPct val="0"/>
            </a:spcBef>
            <a:spcAft>
              <a:spcPct val="35000"/>
            </a:spcAft>
            <a:buNone/>
          </a:pPr>
          <a:r>
            <a:rPr lang="fr-FR" sz="2400" b="1" kern="1200" dirty="0">
              <a:solidFill>
                <a:schemeClr val="tx1"/>
              </a:solidFill>
              <a:effectLst>
                <a:outerShdw blurRad="38100" dist="38100" dir="2700000" algn="tl">
                  <a:srgbClr val="000000">
                    <a:alpha val="43137"/>
                  </a:srgbClr>
                </a:outerShdw>
              </a:effectLst>
              <a:latin typeface="Century Gothic" panose="020B0502020202020204" pitchFamily="34" charset="0"/>
            </a:rPr>
            <a:t>Règle religieuse </a:t>
          </a:r>
        </a:p>
      </dsp:txBody>
      <dsp:txXfrm>
        <a:off x="-1454790" y="3210136"/>
        <a:ext cx="3675003" cy="760345"/>
      </dsp:txXfrm>
    </dsp:sp>
    <dsp:sp modelId="{390EECB6-6BAE-459D-A598-F6A87088BF85}">
      <dsp:nvSpPr>
        <dsp:cNvPr id="0" name=""/>
        <dsp:cNvSpPr/>
      </dsp:nvSpPr>
      <dsp:spPr>
        <a:xfrm>
          <a:off x="892147" y="7"/>
          <a:ext cx="9064105" cy="5068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just" defTabSz="800100">
            <a:lnSpc>
              <a:spcPct val="90000"/>
            </a:lnSpc>
            <a:spcBef>
              <a:spcPct val="0"/>
            </a:spcBef>
            <a:spcAft>
              <a:spcPct val="35000"/>
            </a:spcAft>
            <a:buNone/>
          </a:pPr>
          <a:endParaRPr lang="fr-FR" sz="1800" b="0" kern="1200" dirty="0">
            <a:latin typeface="Century Gothic" panose="020B0502020202020204" pitchFamily="34" charset="0"/>
          </a:endParaRPr>
        </a:p>
        <a:p>
          <a:pPr marL="0" lvl="0" indent="0" algn="just" defTabSz="800100">
            <a:lnSpc>
              <a:spcPct val="90000"/>
            </a:lnSpc>
            <a:spcBef>
              <a:spcPct val="0"/>
            </a:spcBef>
            <a:spcAft>
              <a:spcPct val="35000"/>
            </a:spcAft>
            <a:buNone/>
          </a:pPr>
          <a:r>
            <a:rPr lang="fr-FR" sz="1800" b="1" kern="1200" dirty="0">
              <a:latin typeface="Century Gothic" panose="020B0502020202020204" pitchFamily="34" charset="0"/>
            </a:rPr>
            <a:t>1- Ressemblance parfaite de la règle de droit à la règle religieuse</a:t>
          </a:r>
          <a:r>
            <a:rPr lang="fr-FR" sz="1800" b="0" kern="1200" dirty="0">
              <a:latin typeface="Century Gothic" panose="020B0502020202020204" pitchFamily="34" charset="0"/>
            </a:rPr>
            <a:t>  </a:t>
          </a:r>
        </a:p>
        <a:p>
          <a:pPr marL="0" lvl="0" indent="0" algn="just" defTabSz="800100">
            <a:lnSpc>
              <a:spcPct val="90000"/>
            </a:lnSpc>
            <a:spcBef>
              <a:spcPct val="0"/>
            </a:spcBef>
            <a:spcAft>
              <a:spcPct val="35000"/>
            </a:spcAft>
            <a:buNone/>
          </a:pPr>
          <a:r>
            <a:rPr lang="fr-FR" sz="1800" b="1" kern="1200" dirty="0">
              <a:latin typeface="Century Gothic" panose="020B0502020202020204" pitchFamily="34" charset="0"/>
            </a:rPr>
            <a:t>Exemples :</a:t>
          </a:r>
        </a:p>
        <a:p>
          <a:pPr marL="0" lvl="0" indent="0" algn="just" defTabSz="800100">
            <a:lnSpc>
              <a:spcPct val="90000"/>
            </a:lnSpc>
            <a:spcBef>
              <a:spcPct val="0"/>
            </a:spcBef>
            <a:spcAft>
              <a:spcPct val="35000"/>
            </a:spcAft>
            <a:buNone/>
          </a:pPr>
          <a:r>
            <a:rPr lang="fr-FR" sz="1800" b="0" kern="1200" dirty="0">
              <a:latin typeface="Century Gothic" panose="020B0502020202020204" pitchFamily="34" charset="0"/>
            </a:rPr>
            <a:t>Condamnation du meurtre, vol et du faux témoignage, adultère</a:t>
          </a:r>
          <a:r>
            <a:rPr lang="fr-FR" sz="1800" b="0" kern="1200" dirty="0"/>
            <a:t>.</a:t>
          </a:r>
        </a:p>
        <a:p>
          <a:pPr marL="0" lvl="0" indent="0" algn="just" defTabSz="800100">
            <a:lnSpc>
              <a:spcPct val="90000"/>
            </a:lnSpc>
            <a:spcBef>
              <a:spcPct val="0"/>
            </a:spcBef>
            <a:spcAft>
              <a:spcPct val="35000"/>
            </a:spcAft>
            <a:buNone/>
          </a:pPr>
          <a:endParaRPr lang="fr-FR" sz="1800" kern="1200" dirty="0">
            <a:latin typeface="Century Gothic" panose="020B0502020202020204" pitchFamily="34" charset="0"/>
          </a:endParaRPr>
        </a:p>
        <a:p>
          <a:pPr marL="0" lvl="0" indent="0" algn="just" defTabSz="800100">
            <a:lnSpc>
              <a:spcPct val="100000"/>
            </a:lnSpc>
            <a:spcBef>
              <a:spcPct val="0"/>
            </a:spcBef>
            <a:spcAft>
              <a:spcPct val="35000"/>
            </a:spcAft>
            <a:buNone/>
          </a:pPr>
          <a:r>
            <a:rPr lang="fr-FR" sz="1800" b="1" kern="1200" dirty="0">
              <a:latin typeface="Century Gothic" panose="020B0502020202020204" pitchFamily="34" charset="0"/>
            </a:rPr>
            <a:t>2- </a:t>
          </a:r>
          <a:r>
            <a:rPr lang="fr-FR" sz="1800" b="0" kern="1200" dirty="0">
              <a:latin typeface="Century Gothic" panose="020B0502020202020204" pitchFamily="34" charset="0"/>
            </a:rPr>
            <a:t>les règles religieuses sont </a:t>
          </a:r>
          <a:r>
            <a:rPr lang="fr-FR" sz="1800" b="1" kern="1200" dirty="0">
              <a:latin typeface="Century Gothic" panose="020B0502020202020204" pitchFamily="34" charset="0"/>
            </a:rPr>
            <a:t>hors portée de la volonté individuelle </a:t>
          </a:r>
          <a:r>
            <a:rPr lang="fr-FR" sz="1800" b="0" kern="1200" dirty="0">
              <a:latin typeface="Century Gothic" panose="020B0502020202020204" pitchFamily="34" charset="0"/>
            </a:rPr>
            <a:t>car si les personnes peuvent les intérioriser ( foi), elles ne sont pas admises à participer à leur élaboration</a:t>
          </a:r>
        </a:p>
        <a:p>
          <a:pPr marL="0" lvl="0" indent="0" algn="just" defTabSz="800100">
            <a:lnSpc>
              <a:spcPct val="100000"/>
            </a:lnSpc>
            <a:spcBef>
              <a:spcPct val="0"/>
            </a:spcBef>
            <a:spcAft>
              <a:spcPct val="35000"/>
            </a:spcAft>
            <a:buNone/>
          </a:pPr>
          <a:endParaRPr lang="fr-FR" sz="1800" b="0" kern="1200" dirty="0">
            <a:latin typeface="Century Gothic" panose="020B0502020202020204" pitchFamily="34" charset="0"/>
          </a:endParaRPr>
        </a:p>
        <a:p>
          <a:pPr marL="0" lvl="0" indent="0" algn="just" defTabSz="800100">
            <a:lnSpc>
              <a:spcPct val="100000"/>
            </a:lnSpc>
            <a:spcBef>
              <a:spcPct val="0"/>
            </a:spcBef>
            <a:spcAft>
              <a:spcPct val="35000"/>
            </a:spcAft>
            <a:buNone/>
          </a:pPr>
          <a:r>
            <a:rPr lang="fr-FR" sz="1800" b="1" kern="1200" dirty="0">
              <a:latin typeface="Century Gothic" panose="020B0502020202020204" pitchFamily="34" charset="0"/>
            </a:rPr>
            <a:t>3-Imprégnation forte du droit marocain par le droit musulman</a:t>
          </a:r>
          <a:r>
            <a:rPr lang="fr-FR" sz="1800" b="0" kern="1200" dirty="0">
              <a:latin typeface="Century Gothic" panose="020B0502020202020204" pitchFamily="34" charset="0"/>
            </a:rPr>
            <a:t>, tout en s’adaptant à l’évolution et aux nouveaux besoins de la société moderne.</a:t>
          </a:r>
        </a:p>
        <a:p>
          <a:pPr marL="0" lvl="0" indent="0" algn="just" defTabSz="800100">
            <a:lnSpc>
              <a:spcPct val="100000"/>
            </a:lnSpc>
            <a:spcBef>
              <a:spcPct val="0"/>
            </a:spcBef>
            <a:spcAft>
              <a:spcPct val="35000"/>
            </a:spcAft>
            <a:buNone/>
          </a:pPr>
          <a:r>
            <a:rPr lang="fr-FR" sz="1800" b="1" kern="1200" dirty="0">
              <a:latin typeface="Century Gothic" panose="020B0502020202020204" pitchFamily="34" charset="0"/>
            </a:rPr>
            <a:t>=&gt;</a:t>
          </a:r>
          <a:r>
            <a:rPr lang="fr-FR" sz="1800" b="0" kern="1200" dirty="0">
              <a:latin typeface="Century Gothic" panose="020B0502020202020204" pitchFamily="34" charset="0"/>
            </a:rPr>
            <a:t> « L'Islam est la religion de l'État, qui garantit à tous le libre exercice des cultes » </a:t>
          </a:r>
          <a:r>
            <a:rPr lang="fr-FR" sz="1800" b="0" i="1" kern="1200" dirty="0">
              <a:latin typeface="Century Gothic" panose="020B0502020202020204" pitchFamily="34" charset="0"/>
            </a:rPr>
            <a:t>Article 3 de la constitution du 1er Juillet 2011</a:t>
          </a:r>
        </a:p>
        <a:p>
          <a:pPr marL="0" lvl="0" indent="0" algn="just" defTabSz="800100">
            <a:lnSpc>
              <a:spcPct val="90000"/>
            </a:lnSpc>
            <a:spcBef>
              <a:spcPct val="0"/>
            </a:spcBef>
            <a:spcAft>
              <a:spcPct val="35000"/>
            </a:spcAft>
            <a:buNone/>
          </a:pPr>
          <a:r>
            <a:rPr lang="fr-FR" sz="1800" b="1" kern="1200" dirty="0">
              <a:latin typeface="Century Gothic" panose="020B0502020202020204" pitchFamily="34" charset="0"/>
            </a:rPr>
            <a:t>=&gt;</a:t>
          </a:r>
          <a:r>
            <a:rPr lang="fr-FR" sz="1800" b="0" kern="1200" dirty="0">
              <a:latin typeface="Century Gothic" panose="020B0502020202020204" pitchFamily="34" charset="0"/>
            </a:rPr>
            <a:t> « Ce processus, conduit avec la Haute Sollicitude Royale, a été couronné par l'élaboration d'un Code de la Famille, historique, précurseur et inédit par sa teneur et ses dispositions autant que par son habillage linguistique juridique contemporain et parfaitement en phase avec les prescriptions et les finalités généreuses et tolérantes de l'Islam », </a:t>
          </a:r>
          <a:r>
            <a:rPr lang="fr-FR" sz="1800" b="0" i="1" kern="1200" dirty="0">
              <a:latin typeface="Century Gothic" panose="020B0502020202020204" pitchFamily="34" charset="0"/>
            </a:rPr>
            <a:t>Préambule du Code la Famille</a:t>
          </a:r>
        </a:p>
        <a:p>
          <a:pPr marL="0" lvl="0" indent="0" algn="just" defTabSz="622300">
            <a:lnSpc>
              <a:spcPct val="100000"/>
            </a:lnSpc>
            <a:spcBef>
              <a:spcPct val="0"/>
            </a:spcBef>
            <a:spcAft>
              <a:spcPct val="35000"/>
            </a:spcAft>
            <a:buNone/>
          </a:pPr>
          <a:endParaRPr lang="fr-FR" sz="1400" b="0" kern="1200" dirty="0">
            <a:latin typeface="Century Gothic" panose="020B0502020202020204" pitchFamily="34" charset="0"/>
          </a:endParaRPr>
        </a:p>
        <a:p>
          <a:pPr marL="0" lvl="0" indent="0" algn="just" defTabSz="622300">
            <a:lnSpc>
              <a:spcPct val="100000"/>
            </a:lnSpc>
            <a:spcBef>
              <a:spcPct val="0"/>
            </a:spcBef>
            <a:spcAft>
              <a:spcPct val="35000"/>
            </a:spcAft>
            <a:buNone/>
          </a:pPr>
          <a:endParaRPr lang="fr-FR" sz="1400" b="0" kern="1200" dirty="0">
            <a:latin typeface="Century Gothic" panose="020B0502020202020204" pitchFamily="34" charset="0"/>
          </a:endParaRPr>
        </a:p>
        <a:p>
          <a:pPr marL="0" lvl="0" indent="0" algn="just" defTabSz="622300">
            <a:lnSpc>
              <a:spcPct val="100000"/>
            </a:lnSpc>
            <a:spcBef>
              <a:spcPct val="0"/>
            </a:spcBef>
            <a:spcAft>
              <a:spcPct val="35000"/>
            </a:spcAft>
            <a:buNone/>
          </a:pPr>
          <a:endParaRPr lang="fr-FR" sz="1400" b="0" kern="1200" dirty="0">
            <a:latin typeface="Century Gothic" panose="020B0502020202020204" pitchFamily="34" charset="0"/>
          </a:endParaRPr>
        </a:p>
        <a:p>
          <a:pPr marL="0" lvl="0" indent="0" algn="just" defTabSz="622300">
            <a:lnSpc>
              <a:spcPct val="100000"/>
            </a:lnSpc>
            <a:spcBef>
              <a:spcPct val="0"/>
            </a:spcBef>
            <a:spcAft>
              <a:spcPct val="35000"/>
            </a:spcAft>
            <a:buNone/>
          </a:pPr>
          <a:endParaRPr lang="fr-FR" sz="1400" b="0" kern="1200" dirty="0">
            <a:latin typeface="Century Gothic" panose="020B0502020202020204" pitchFamily="34" charset="0"/>
          </a:endParaRPr>
        </a:p>
        <a:p>
          <a:pPr marL="0" lvl="0" indent="0" algn="just" defTabSz="622300">
            <a:lnSpc>
              <a:spcPct val="100000"/>
            </a:lnSpc>
            <a:spcBef>
              <a:spcPct val="0"/>
            </a:spcBef>
            <a:spcAft>
              <a:spcPct val="35000"/>
            </a:spcAft>
            <a:buNone/>
          </a:pPr>
          <a:endParaRPr lang="fr-FR" sz="1400" b="0" kern="1200" dirty="0">
            <a:latin typeface="Century Gothic" panose="020B0502020202020204" pitchFamily="34" charset="0"/>
          </a:endParaRPr>
        </a:p>
        <a:p>
          <a:pPr marL="0" lvl="0" indent="0" algn="just" defTabSz="622300">
            <a:lnSpc>
              <a:spcPct val="100000"/>
            </a:lnSpc>
            <a:spcBef>
              <a:spcPct val="0"/>
            </a:spcBef>
            <a:spcAft>
              <a:spcPct val="35000"/>
            </a:spcAft>
            <a:buNone/>
          </a:pPr>
          <a:endParaRPr lang="fr-FR" sz="1400" b="0" kern="1200" dirty="0">
            <a:latin typeface="Century Gothic" panose="020B0502020202020204" pitchFamily="34" charset="0"/>
          </a:endParaRPr>
        </a:p>
      </dsp:txBody>
      <dsp:txXfrm>
        <a:off x="892147" y="7"/>
        <a:ext cx="9064105" cy="50689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294733-A706-42DD-942A-BDD0CE4BF42D}">
      <dsp:nvSpPr>
        <dsp:cNvPr id="0" name=""/>
        <dsp:cNvSpPr/>
      </dsp:nvSpPr>
      <dsp:spPr>
        <a:xfrm>
          <a:off x="1299521" y="124605"/>
          <a:ext cx="7419669" cy="1979877"/>
        </a:xfrm>
        <a:prstGeom prst="roundRect">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150000"/>
            </a:lnSpc>
            <a:spcBef>
              <a:spcPct val="0"/>
            </a:spcBef>
            <a:spcAft>
              <a:spcPct val="35000"/>
            </a:spcAft>
            <a:buNone/>
          </a:pPr>
          <a:r>
            <a:rPr lang="fr-FR" sz="2000" kern="1200" dirty="0">
              <a:solidFill>
                <a:schemeClr val="tx1"/>
              </a:solidFill>
              <a:latin typeface="Century Gothic" panose="020B0502020202020204" pitchFamily="34" charset="0"/>
            </a:rPr>
            <a:t>La règle de droit a pour particularité d’être sanctionnée par l’autorité publique mais cela ne signifie nullement qu’elle s’accompagne toujours d’une menace de </a:t>
          </a:r>
          <a:r>
            <a:rPr lang="fr-FR" sz="2000" b="1" kern="1200" dirty="0">
              <a:solidFill>
                <a:schemeClr val="tx1"/>
              </a:solidFill>
              <a:latin typeface="Century Gothic" panose="020B0502020202020204" pitchFamily="34" charset="0"/>
            </a:rPr>
            <a:t>punition de peine</a:t>
          </a:r>
        </a:p>
      </dsp:txBody>
      <dsp:txXfrm>
        <a:off x="1396171" y="221255"/>
        <a:ext cx="7226369" cy="1786577"/>
      </dsp:txXfrm>
    </dsp:sp>
    <dsp:sp modelId="{05DA33E4-3D2A-427D-B7B8-E866D14F7AA2}">
      <dsp:nvSpPr>
        <dsp:cNvPr id="0" name=""/>
        <dsp:cNvSpPr/>
      </dsp:nvSpPr>
      <dsp:spPr>
        <a:xfrm>
          <a:off x="3206005" y="2845003"/>
          <a:ext cx="3606736" cy="2190810"/>
        </a:xfrm>
        <a:prstGeom prst="roundRect">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150000"/>
            </a:lnSpc>
            <a:spcBef>
              <a:spcPct val="0"/>
            </a:spcBef>
            <a:spcAft>
              <a:spcPct val="35000"/>
            </a:spcAft>
            <a:buNone/>
          </a:pPr>
          <a:r>
            <a:rPr lang="fr-FR" sz="2000" b="1" kern="1200" dirty="0">
              <a:solidFill>
                <a:prstClr val="black"/>
              </a:solidFill>
              <a:latin typeface="Century Gothic" panose="020B0502020202020204" pitchFamily="34" charset="0"/>
              <a:ea typeface="+mn-ea"/>
              <a:cs typeface="+mn-cs"/>
            </a:rPr>
            <a:t>La notion de sanction </a:t>
          </a:r>
          <a:r>
            <a:rPr lang="fr-FR" sz="2000" kern="1200" dirty="0">
              <a:solidFill>
                <a:prstClr val="black"/>
              </a:solidFill>
              <a:latin typeface="Century Gothic" panose="020B0502020202020204" pitchFamily="34" charset="0"/>
              <a:ea typeface="+mn-ea"/>
              <a:cs typeface="+mn-cs"/>
            </a:rPr>
            <a:t>doit être entendue de manière très large</a:t>
          </a:r>
        </a:p>
      </dsp:txBody>
      <dsp:txXfrm>
        <a:off x="3312952" y="2951950"/>
        <a:ext cx="3392842" cy="197691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F83929-8397-4E34-A48D-C3152B4AFF55}">
      <dsp:nvSpPr>
        <dsp:cNvPr id="0" name=""/>
        <dsp:cNvSpPr/>
      </dsp:nvSpPr>
      <dsp:spPr>
        <a:xfrm rot="5400000">
          <a:off x="2196866" y="1319099"/>
          <a:ext cx="1166630" cy="1328167"/>
        </a:xfrm>
        <a:prstGeom prst="bentUpArrow">
          <a:avLst>
            <a:gd name="adj1" fmla="val 32840"/>
            <a:gd name="adj2" fmla="val 25000"/>
            <a:gd name="adj3" fmla="val 35780"/>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FE854E-F7D3-4710-BC20-15D1EA05FF27}">
      <dsp:nvSpPr>
        <dsp:cNvPr id="0" name=""/>
        <dsp:cNvSpPr/>
      </dsp:nvSpPr>
      <dsp:spPr>
        <a:xfrm>
          <a:off x="1069543" y="8257"/>
          <a:ext cx="3529966" cy="1374679"/>
        </a:xfrm>
        <a:prstGeom prst="roundRect">
          <a:avLst>
            <a:gd name="adj" fmla="val 1667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kern="1200" dirty="0">
              <a:solidFill>
                <a:schemeClr val="tx1"/>
              </a:solidFill>
              <a:latin typeface="Century Gothic" panose="020B0502020202020204" pitchFamily="34" charset="0"/>
            </a:rPr>
            <a:t>L’exécution </a:t>
          </a:r>
          <a:r>
            <a:rPr lang="fr-FR" sz="4400" kern="1200" dirty="0">
              <a:solidFill>
                <a:schemeClr val="tx1"/>
              </a:solidFill>
            </a:rPr>
            <a:t> </a:t>
          </a:r>
        </a:p>
      </dsp:txBody>
      <dsp:txXfrm>
        <a:off x="1136661" y="75375"/>
        <a:ext cx="3395730" cy="1240443"/>
      </dsp:txXfrm>
    </dsp:sp>
    <dsp:sp modelId="{A9F85CC8-3012-409D-83DA-1ACB9C626194}">
      <dsp:nvSpPr>
        <dsp:cNvPr id="0" name=""/>
        <dsp:cNvSpPr/>
      </dsp:nvSpPr>
      <dsp:spPr>
        <a:xfrm>
          <a:off x="3851699" y="156974"/>
          <a:ext cx="1428367" cy="1111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fr-FR" sz="2800" kern="1200" dirty="0"/>
        </a:p>
      </dsp:txBody>
      <dsp:txXfrm>
        <a:off x="3851699" y="156974"/>
        <a:ext cx="1428367" cy="1111076"/>
      </dsp:txXfrm>
    </dsp:sp>
    <dsp:sp modelId="{D2EF9BC1-9405-483A-876B-9F812268A7CF}">
      <dsp:nvSpPr>
        <dsp:cNvPr id="0" name=""/>
        <dsp:cNvSpPr/>
      </dsp:nvSpPr>
      <dsp:spPr>
        <a:xfrm rot="5400000">
          <a:off x="4561296" y="2863318"/>
          <a:ext cx="1166630" cy="1328167"/>
        </a:xfrm>
        <a:prstGeom prst="bentUpArrow">
          <a:avLst>
            <a:gd name="adj1" fmla="val 32840"/>
            <a:gd name="adj2" fmla="val 25000"/>
            <a:gd name="adj3" fmla="val 35780"/>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39AC55A-5242-48E5-B67E-DD5DAC63496D}">
      <dsp:nvSpPr>
        <dsp:cNvPr id="0" name=""/>
        <dsp:cNvSpPr/>
      </dsp:nvSpPr>
      <dsp:spPr>
        <a:xfrm>
          <a:off x="2993191" y="1553231"/>
          <a:ext cx="4250528" cy="1374679"/>
        </a:xfrm>
        <a:prstGeom prst="roundRect">
          <a:avLst>
            <a:gd name="adj" fmla="val 1667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kern="1200" dirty="0">
              <a:solidFill>
                <a:schemeClr val="tx1"/>
              </a:solidFill>
              <a:latin typeface="Century Gothic" panose="020B0502020202020204" pitchFamily="34" charset="0"/>
            </a:rPr>
            <a:t>La réparation </a:t>
          </a:r>
        </a:p>
      </dsp:txBody>
      <dsp:txXfrm>
        <a:off x="3060309" y="1620349"/>
        <a:ext cx="4116292" cy="1240443"/>
      </dsp:txXfrm>
    </dsp:sp>
    <dsp:sp modelId="{B573347D-DDE3-47DF-81EF-DECA726C8D4E}">
      <dsp:nvSpPr>
        <dsp:cNvPr id="0" name=""/>
        <dsp:cNvSpPr/>
      </dsp:nvSpPr>
      <dsp:spPr>
        <a:xfrm>
          <a:off x="6216128" y="1701192"/>
          <a:ext cx="1428367" cy="1111076"/>
        </a:xfrm>
        <a:prstGeom prst="rect">
          <a:avLst/>
        </a:prstGeom>
        <a:noFill/>
        <a:ln>
          <a:noFill/>
        </a:ln>
        <a:effectLst/>
      </dsp:spPr>
      <dsp:style>
        <a:lnRef idx="0">
          <a:scrgbClr r="0" g="0" b="0"/>
        </a:lnRef>
        <a:fillRef idx="0">
          <a:scrgbClr r="0" g="0" b="0"/>
        </a:fillRef>
        <a:effectRef idx="0">
          <a:scrgbClr r="0" g="0" b="0"/>
        </a:effectRef>
        <a:fontRef idx="minor"/>
      </dsp:style>
    </dsp:sp>
    <dsp:sp modelId="{34C77FEA-6066-4FD6-BB6B-00FD52480041}">
      <dsp:nvSpPr>
        <dsp:cNvPr id="0" name=""/>
        <dsp:cNvSpPr/>
      </dsp:nvSpPr>
      <dsp:spPr>
        <a:xfrm>
          <a:off x="5113053" y="3114303"/>
          <a:ext cx="4045377" cy="1374679"/>
        </a:xfrm>
        <a:prstGeom prst="roundRect">
          <a:avLst>
            <a:gd name="adj" fmla="val 1667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kern="1200" dirty="0">
              <a:solidFill>
                <a:schemeClr val="tx1"/>
              </a:solidFill>
              <a:latin typeface="Century Gothic" panose="020B0502020202020204" pitchFamily="34" charset="0"/>
            </a:rPr>
            <a:t>La punition </a:t>
          </a:r>
        </a:p>
      </dsp:txBody>
      <dsp:txXfrm>
        <a:off x="5180171" y="3181421"/>
        <a:ext cx="3911141" cy="124044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CEAFDC-A72B-4102-957E-C67328CAACA5}">
      <dsp:nvSpPr>
        <dsp:cNvPr id="0" name=""/>
        <dsp:cNvSpPr/>
      </dsp:nvSpPr>
      <dsp:spPr>
        <a:xfrm>
          <a:off x="0" y="1269"/>
          <a:ext cx="10011316" cy="1586537"/>
        </a:xfrm>
        <a:prstGeom prst="roundRect">
          <a:avLst>
            <a:gd name="adj" fmla="val 10000"/>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solidFill>
            <a:schemeClr val="tx1"/>
          </a:solid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150000"/>
            </a:lnSpc>
            <a:spcBef>
              <a:spcPct val="0"/>
            </a:spcBef>
            <a:spcAft>
              <a:spcPct val="35000"/>
            </a:spcAft>
            <a:buNone/>
          </a:pPr>
          <a:r>
            <a:rPr lang="fr-FR" sz="2400" b="1" i="1" kern="1200" dirty="0">
              <a:solidFill>
                <a:schemeClr val="tx1"/>
              </a:solidFill>
              <a:effectLst>
                <a:outerShdw blurRad="38100" dist="38100" dir="2700000" algn="tl">
                  <a:srgbClr val="000000">
                    <a:alpha val="43137"/>
                  </a:srgbClr>
                </a:outerShdw>
              </a:effectLst>
              <a:latin typeface="Century Gothic" panose="020B0502020202020204" pitchFamily="34" charset="0"/>
            </a:rPr>
            <a:t>C’est la sanction tendant à obtenir au besoin par la contrainte l’accomplissement d’une obligation</a:t>
          </a:r>
        </a:p>
      </dsp:txBody>
      <dsp:txXfrm>
        <a:off x="46468" y="47737"/>
        <a:ext cx="9918380" cy="1493601"/>
      </dsp:txXfrm>
    </dsp:sp>
    <dsp:sp modelId="{C53815C0-F027-4587-BD45-D2E4167606C0}">
      <dsp:nvSpPr>
        <dsp:cNvPr id="0" name=""/>
        <dsp:cNvSpPr/>
      </dsp:nvSpPr>
      <dsp:spPr>
        <a:xfrm>
          <a:off x="3698" y="1939009"/>
          <a:ext cx="4803894" cy="3247307"/>
        </a:xfrm>
        <a:prstGeom prst="roundRect">
          <a:avLst>
            <a:gd name="adj" fmla="val 10000"/>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solidFill>
            <a:schemeClr val="tx1"/>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150000"/>
            </a:lnSpc>
            <a:spcBef>
              <a:spcPct val="0"/>
            </a:spcBef>
            <a:spcAft>
              <a:spcPct val="35000"/>
            </a:spcAft>
            <a:buNone/>
          </a:pPr>
          <a:r>
            <a:rPr lang="fr-FR" sz="2400" b="0" i="1" kern="1200" dirty="0">
              <a:solidFill>
                <a:schemeClr val="tx1"/>
              </a:solidFill>
              <a:effectLst>
                <a:outerShdw blurRad="38100" dist="38100" dir="2700000" algn="tl">
                  <a:srgbClr val="000000">
                    <a:alpha val="43137"/>
                  </a:srgbClr>
                </a:outerShdw>
              </a:effectLst>
              <a:latin typeface="Century Gothic" panose="020B0502020202020204" pitchFamily="34" charset="0"/>
            </a:rPr>
            <a:t>La contrainte directe sur la personne elle-même </a:t>
          </a:r>
        </a:p>
      </dsp:txBody>
      <dsp:txXfrm>
        <a:off x="98808" y="2034119"/>
        <a:ext cx="4613674" cy="3057087"/>
      </dsp:txXfrm>
    </dsp:sp>
    <dsp:sp modelId="{CB3B6AE0-E2B5-4EDD-B7CE-94B6CAACCEFF}">
      <dsp:nvSpPr>
        <dsp:cNvPr id="0" name=""/>
        <dsp:cNvSpPr/>
      </dsp:nvSpPr>
      <dsp:spPr>
        <a:xfrm>
          <a:off x="5211120" y="1939009"/>
          <a:ext cx="4803894" cy="3247307"/>
        </a:xfrm>
        <a:prstGeom prst="roundRect">
          <a:avLst>
            <a:gd name="adj" fmla="val 10000"/>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solidFill>
            <a:schemeClr val="tx1"/>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150000"/>
            </a:lnSpc>
            <a:spcBef>
              <a:spcPct val="0"/>
            </a:spcBef>
            <a:spcAft>
              <a:spcPct val="35000"/>
            </a:spcAft>
            <a:buNone/>
          </a:pPr>
          <a:r>
            <a:rPr lang="fr-FR" sz="2400" b="0" i="1" kern="1200" dirty="0">
              <a:solidFill>
                <a:schemeClr val="tx1"/>
              </a:solidFill>
              <a:effectLst>
                <a:outerShdw blurRad="38100" dist="38100" dir="2700000" algn="tl">
                  <a:srgbClr val="000000">
                    <a:alpha val="43137"/>
                  </a:srgbClr>
                </a:outerShdw>
              </a:effectLst>
              <a:latin typeface="Century Gothic" panose="020B0502020202020204" pitchFamily="34" charset="0"/>
            </a:rPr>
            <a:t>La contrainte indirecte sur les biens de la personne   </a:t>
          </a:r>
        </a:p>
      </dsp:txBody>
      <dsp:txXfrm>
        <a:off x="5306230" y="2034119"/>
        <a:ext cx="4613674" cy="305708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2BA536-9A01-4FC3-8160-260D009A701D}">
      <dsp:nvSpPr>
        <dsp:cNvPr id="0" name=""/>
        <dsp:cNvSpPr/>
      </dsp:nvSpPr>
      <dsp:spPr>
        <a:xfrm>
          <a:off x="3409" y="0"/>
          <a:ext cx="4572298" cy="1489166"/>
        </a:xfrm>
        <a:prstGeom prst="roundRect">
          <a:avLst>
            <a:gd name="adj" fmla="val 1000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fr-FR" sz="3200" b="1" kern="1200" dirty="0">
              <a:solidFill>
                <a:schemeClr val="tx1"/>
              </a:solidFill>
              <a:effectLst>
                <a:outerShdw blurRad="38100" dist="38100" dir="2700000" algn="tl">
                  <a:srgbClr val="000000">
                    <a:alpha val="43137"/>
                  </a:srgbClr>
                </a:outerShdw>
              </a:effectLst>
              <a:latin typeface="Century Gothic" panose="020B0502020202020204" pitchFamily="34" charset="0"/>
            </a:rPr>
            <a:t>L’ exécution </a:t>
          </a:r>
          <a:endParaRPr lang="fr-FR" sz="3200" kern="1200" dirty="0">
            <a:solidFill>
              <a:schemeClr val="tx1"/>
            </a:solidFill>
            <a:effectLst>
              <a:outerShdw blurRad="38100" dist="38100" dir="2700000" algn="tl">
                <a:srgbClr val="000000">
                  <a:alpha val="43137"/>
                </a:srgbClr>
              </a:outerShdw>
            </a:effectLst>
            <a:latin typeface="Century Gothic" panose="020B0502020202020204" pitchFamily="34" charset="0"/>
          </a:endParaRPr>
        </a:p>
      </dsp:txBody>
      <dsp:txXfrm>
        <a:off x="47025" y="43616"/>
        <a:ext cx="4485066" cy="1401934"/>
      </dsp:txXfrm>
    </dsp:sp>
    <dsp:sp modelId="{1BBDCCBB-980E-4A5F-821B-0EEDFF17A1BA}">
      <dsp:nvSpPr>
        <dsp:cNvPr id="0" name=""/>
        <dsp:cNvSpPr/>
      </dsp:nvSpPr>
      <dsp:spPr>
        <a:xfrm>
          <a:off x="5343854" y="0"/>
          <a:ext cx="4572298" cy="1489166"/>
        </a:xfrm>
        <a:prstGeom prst="roundRect">
          <a:avLst>
            <a:gd name="adj" fmla="val 1000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fr-FR" sz="3200" b="1" kern="1200" dirty="0">
              <a:solidFill>
                <a:schemeClr val="tx1"/>
              </a:solidFill>
              <a:effectLst>
                <a:outerShdw blurRad="38100" dist="38100" dir="2700000" algn="tl">
                  <a:srgbClr val="000000">
                    <a:alpha val="43137"/>
                  </a:srgbClr>
                </a:outerShdw>
              </a:effectLst>
              <a:latin typeface="Century Gothic" panose="020B0502020202020204" pitchFamily="34" charset="0"/>
            </a:rPr>
            <a:t>L’astreinte</a:t>
          </a:r>
          <a:r>
            <a:rPr lang="fr-FR" sz="6300" b="1" kern="1200" dirty="0"/>
            <a:t> </a:t>
          </a:r>
          <a:endParaRPr lang="fr-FR" sz="6300" kern="1200" dirty="0"/>
        </a:p>
      </dsp:txBody>
      <dsp:txXfrm>
        <a:off x="5387470" y="43616"/>
        <a:ext cx="4485066" cy="140193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6EBF16-9CEA-4C06-9B40-248E6DD6E5B9}">
      <dsp:nvSpPr>
        <dsp:cNvPr id="0" name=""/>
        <dsp:cNvSpPr/>
      </dsp:nvSpPr>
      <dsp:spPr>
        <a:xfrm rot="5400000">
          <a:off x="1313284" y="338179"/>
          <a:ext cx="2732969" cy="4547600"/>
        </a:xfrm>
        <a:prstGeom prst="corner">
          <a:avLst>
            <a:gd name="adj1" fmla="val 16120"/>
            <a:gd name="adj2" fmla="val 161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0A5B2B-7A38-4BE4-8BCC-2A57FFBC090D}">
      <dsp:nvSpPr>
        <dsp:cNvPr id="0" name=""/>
        <dsp:cNvSpPr/>
      </dsp:nvSpPr>
      <dsp:spPr>
        <a:xfrm>
          <a:off x="857083" y="1696932"/>
          <a:ext cx="4105599" cy="3598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fr-FR" sz="3200" b="1" i="1" kern="1200" dirty="0">
              <a:effectLst>
                <a:outerShdw blurRad="38100" dist="38100" dir="2700000" algn="tl">
                  <a:srgbClr val="000000">
                    <a:alpha val="43137"/>
                  </a:srgbClr>
                </a:outerShdw>
              </a:effectLst>
              <a:latin typeface="Century Gothic" panose="020B0502020202020204" pitchFamily="34" charset="0"/>
            </a:rPr>
            <a:t>Saisie conservatoire </a:t>
          </a:r>
        </a:p>
      </dsp:txBody>
      <dsp:txXfrm>
        <a:off x="857083" y="1696932"/>
        <a:ext cx="4105599" cy="3598798"/>
      </dsp:txXfrm>
    </dsp:sp>
    <dsp:sp modelId="{84C4FF32-2C42-45A8-A164-3D6FD3F9C935}">
      <dsp:nvSpPr>
        <dsp:cNvPr id="0" name=""/>
        <dsp:cNvSpPr/>
      </dsp:nvSpPr>
      <dsp:spPr>
        <a:xfrm>
          <a:off x="4188041" y="3380"/>
          <a:ext cx="774641" cy="774641"/>
        </a:xfrm>
        <a:prstGeom prst="triangle">
          <a:avLst>
            <a:gd name="adj" fmla="val 10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AFA349-8845-4989-BD5A-9D6981395C8F}">
      <dsp:nvSpPr>
        <dsp:cNvPr id="0" name=""/>
        <dsp:cNvSpPr/>
      </dsp:nvSpPr>
      <dsp:spPr>
        <a:xfrm rot="5400000">
          <a:off x="6339339" y="-905522"/>
          <a:ext cx="2732969" cy="4547600"/>
        </a:xfrm>
        <a:prstGeom prst="corner">
          <a:avLst>
            <a:gd name="adj1" fmla="val 16120"/>
            <a:gd name="adj2" fmla="val 161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D6B68F-7FD1-4F45-A8C8-72C5882C1B84}">
      <dsp:nvSpPr>
        <dsp:cNvPr id="0" name=""/>
        <dsp:cNvSpPr/>
      </dsp:nvSpPr>
      <dsp:spPr>
        <a:xfrm>
          <a:off x="5883138" y="453230"/>
          <a:ext cx="4105599" cy="3598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fr-FR" sz="3200" b="1" i="1" kern="1200" dirty="0">
              <a:solidFill>
                <a:prstClr val="black">
                  <a:hueOff val="0"/>
                  <a:satOff val="0"/>
                  <a:lumOff val="0"/>
                  <a:alphaOff val="0"/>
                </a:prstClr>
              </a:solidFill>
              <a:effectLst>
                <a:outerShdw blurRad="38100" dist="38100" dir="2700000" algn="tl">
                  <a:srgbClr val="000000">
                    <a:alpha val="43137"/>
                  </a:srgbClr>
                </a:outerShdw>
              </a:effectLst>
              <a:latin typeface="Century Gothic" panose="020B0502020202020204" pitchFamily="34" charset="0"/>
              <a:ea typeface="+mn-ea"/>
              <a:cs typeface="+mn-cs"/>
            </a:rPr>
            <a:t>Saisie exécution </a:t>
          </a:r>
        </a:p>
      </dsp:txBody>
      <dsp:txXfrm>
        <a:off x="5883138" y="453230"/>
        <a:ext cx="4105599" cy="359879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9.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r-FR"/>
              <a:t>Modifiez le style du titre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a:xfrm>
            <a:off x="5332412" y="5883275"/>
            <a:ext cx="4324044" cy="365125"/>
          </a:xfrm>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10152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68048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r-FR"/>
              <a:t>Modifiez le style du titre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434369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261169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r-FR"/>
              <a:t>Modifiez le style du titre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196738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r-FR"/>
              <a:t>Modifier les styles du texte du masque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1579396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Modifier les styles du texte du masque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9700845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118292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6244102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370842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a:xfrm>
            <a:off x="10951856" y="5867131"/>
            <a:ext cx="551167" cy="365125"/>
          </a:xfrm>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634148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366634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r-FR"/>
              <a:t>Modifiez le style du titre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665357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2033939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2922195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831311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r-FR"/>
              <a:t>Modifiez le style du titre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2088752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95219163-A61F-4791-BFDD-26E7A823CF01}" type="datetimeFigureOut">
              <a:rPr lang="fr-FR" smtClean="0"/>
              <a:t>08/10/2024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01025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5219163-A61F-4791-BFDD-26E7A823CF01}" type="datetimeFigureOut">
              <a:rPr lang="fr-FR" smtClean="0"/>
              <a:t>08/10/2024</a:t>
            </a:fld>
            <a:endParaRPr lang="fr-FR"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FR"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E8F76C6-F88F-4CB2-87A5-5EB0A697AB55}" type="slidenum">
              <a:rPr lang="fr-FR" smtClean="0"/>
              <a:t>‹N°›</a:t>
            </a:fld>
            <a:endParaRPr lang="fr-FR" dirty="0"/>
          </a:p>
        </p:txBody>
      </p:sp>
    </p:spTree>
    <p:extLst>
      <p:ext uri="{BB962C8B-B14F-4D97-AF65-F5344CB8AC3E}">
        <p14:creationId xmlns:p14="http://schemas.microsoft.com/office/powerpoint/2010/main" val="4086863773"/>
      </p:ext>
    </p:extLst>
  </p:cSld>
  <p:clrMap bg1="lt1" tx1="dk1" bg2="lt2" tx2="dk2" accent1="accent1" accent2="accent2" accent3="accent3" accent4="accent4" accent5="accent5" accent6="accent6" hlink="hlink" folHlink="folHlink"/>
  <p:sldLayoutIdLst>
    <p:sldLayoutId id="2147483998" r:id="rId1"/>
    <p:sldLayoutId id="2147483999" r:id="rId2"/>
    <p:sldLayoutId id="2147484000" r:id="rId3"/>
    <p:sldLayoutId id="2147484001" r:id="rId4"/>
    <p:sldLayoutId id="2147484002" r:id="rId5"/>
    <p:sldLayoutId id="2147484003" r:id="rId6"/>
    <p:sldLayoutId id="2147484004" r:id="rId7"/>
    <p:sldLayoutId id="2147484005" r:id="rId8"/>
    <p:sldLayoutId id="2147484006" r:id="rId9"/>
    <p:sldLayoutId id="2147484007" r:id="rId10"/>
    <p:sldLayoutId id="2147484008" r:id="rId11"/>
    <p:sldLayoutId id="2147484009" r:id="rId12"/>
    <p:sldLayoutId id="2147484010" r:id="rId13"/>
    <p:sldLayoutId id="2147484011" r:id="rId14"/>
    <p:sldLayoutId id="2147484012" r:id="rId15"/>
    <p:sldLayoutId id="2147484013" r:id="rId16"/>
    <p:sldLayoutId id="2147484014" r:id="rId17"/>
    <p:sldLayoutId id="2147484015"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8.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8.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8.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8.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8.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48000" y="365760"/>
            <a:ext cx="8342811" cy="4206240"/>
          </a:xfrm>
        </p:spPr>
        <p:txBody>
          <a:bodyPr>
            <a:normAutofit fontScale="90000"/>
          </a:bodyPr>
          <a:lstStyle/>
          <a:p>
            <a:pPr algn="ctr"/>
            <a:br>
              <a:rPr lang="fr-FR" sz="3200" b="1" dirty="0">
                <a:latin typeface="Century Gothic" panose="020B0502020202020204" pitchFamily="34" charset="0"/>
              </a:rPr>
            </a:br>
            <a:br>
              <a:rPr lang="fr-FR" sz="3200" b="1" dirty="0">
                <a:latin typeface="Century Gothic" panose="020B0502020202020204" pitchFamily="34" charset="0"/>
              </a:rPr>
            </a:br>
            <a:r>
              <a:rPr lang="fr-FR" sz="4400" b="1" dirty="0">
                <a:effectLst>
                  <a:outerShdw blurRad="38100" dist="38100" dir="2700000" algn="tl">
                    <a:srgbClr val="000000">
                      <a:alpha val="43137"/>
                    </a:srgbClr>
                  </a:outerShdw>
                </a:effectLst>
                <a:latin typeface="Century Gothic" panose="020B0502020202020204" pitchFamily="34" charset="0"/>
              </a:rPr>
              <a:t>INTRODUCTION A L’ETUDE DU DROIT</a:t>
            </a:r>
            <a:br>
              <a:rPr lang="fr-FR" sz="4400" b="1" dirty="0">
                <a:effectLst>
                  <a:outerShdw blurRad="38100" dist="38100" dir="2700000" algn="tl">
                    <a:srgbClr val="000000">
                      <a:alpha val="43137"/>
                    </a:srgbClr>
                  </a:outerShdw>
                </a:effectLst>
                <a:latin typeface="Century Gothic" panose="020B0502020202020204" pitchFamily="34" charset="0"/>
              </a:rPr>
            </a:br>
            <a:br>
              <a:rPr lang="fr-FR" sz="4000" b="1" dirty="0">
                <a:latin typeface="Century Gothic" panose="020B0502020202020204" pitchFamily="34" charset="0"/>
              </a:rPr>
            </a:br>
            <a:r>
              <a:rPr lang="fr-FR" sz="3600" b="1" dirty="0">
                <a:solidFill>
                  <a:schemeClr val="tx1"/>
                </a:solidFill>
                <a:latin typeface="Century Gothic" panose="020B0502020202020204" pitchFamily="34" charset="0"/>
              </a:rPr>
              <a:t>Pr. Hanane RHARRABI </a:t>
            </a:r>
            <a:br>
              <a:rPr lang="fr-FR" sz="4000" b="1" dirty="0">
                <a:latin typeface="Century Gothic" panose="020B0502020202020204" pitchFamily="34" charset="0"/>
              </a:rPr>
            </a:br>
            <a:br>
              <a:rPr lang="fr-FR" sz="4000" b="1" dirty="0">
                <a:latin typeface="Century Gothic" panose="020B0502020202020204" pitchFamily="34" charset="0"/>
              </a:rPr>
            </a:br>
            <a:r>
              <a:rPr lang="fr-FR" sz="2200" b="1" dirty="0">
                <a:solidFill>
                  <a:schemeClr val="tx1"/>
                </a:solidFill>
                <a:latin typeface="Century Gothic" panose="020B0502020202020204" pitchFamily="34" charset="0"/>
              </a:rPr>
              <a:t>Séance 5</a:t>
            </a:r>
            <a:br>
              <a:rPr lang="fr-FR" sz="3200" b="1" dirty="0">
                <a:latin typeface="Century Gothic" panose="020B0502020202020204" pitchFamily="34" charset="0"/>
              </a:rPr>
            </a:br>
            <a:br>
              <a:rPr lang="fr-FR" sz="3200" b="1" dirty="0">
                <a:latin typeface="Century Gothic" panose="020B0502020202020204" pitchFamily="34" charset="0"/>
              </a:rPr>
            </a:br>
            <a:r>
              <a:rPr lang="fr-FR" sz="3200" b="1" dirty="0">
                <a:latin typeface="Century Gothic" panose="020B0502020202020204" pitchFamily="34" charset="0"/>
              </a:rPr>
              <a:t> </a:t>
            </a: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72570" y="3862796"/>
            <a:ext cx="2876550" cy="2476500"/>
          </a:xfrm>
          <a:prstGeom prst="rect">
            <a:avLst/>
          </a:prstGeom>
        </p:spPr>
      </p:pic>
    </p:spTree>
    <p:extLst>
      <p:ext uri="{BB962C8B-B14F-4D97-AF65-F5344CB8AC3E}">
        <p14:creationId xmlns:p14="http://schemas.microsoft.com/office/powerpoint/2010/main" val="98516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3500" y="339633"/>
            <a:ext cx="10018713" cy="1110343"/>
          </a:xfrm>
        </p:spPr>
        <p:txBody>
          <a:bodyPr>
            <a:normAutofit/>
          </a:bodyPr>
          <a:lstStyle/>
          <a:p>
            <a:pPr algn="l"/>
            <a:r>
              <a:rPr lang="fr-FR" sz="2800" b="1" i="1" dirty="0">
                <a:solidFill>
                  <a:prstClr val="black"/>
                </a:solidFill>
                <a:effectLst>
                  <a:outerShdw blurRad="38100" dist="38100" dir="2700000" algn="tl">
                    <a:srgbClr val="000000">
                      <a:alpha val="43137"/>
                    </a:srgbClr>
                  </a:outerShdw>
                </a:effectLst>
                <a:latin typeface="Century Gothic" panose="020B0502020202020204" pitchFamily="34" charset="0"/>
              </a:rPr>
              <a:t>2- La règle de droit et les règles de vie en société</a:t>
            </a:r>
            <a:br>
              <a:rPr lang="fr-FR" sz="2800" b="1" i="1" dirty="0">
                <a:solidFill>
                  <a:prstClr val="black"/>
                </a:solidFill>
                <a:effectLst>
                  <a:outerShdw blurRad="38100" dist="38100" dir="2700000" algn="tl">
                    <a:srgbClr val="000000">
                      <a:alpha val="43137"/>
                    </a:srgbClr>
                  </a:outerShdw>
                </a:effectLst>
                <a:latin typeface="Century Gothic" panose="020B0502020202020204" pitchFamily="34" charset="0"/>
              </a:rPr>
            </a:br>
            <a:r>
              <a:rPr lang="fr-FR" sz="2800" b="1" i="1" dirty="0">
                <a:solidFill>
                  <a:prstClr val="black"/>
                </a:solidFill>
                <a:effectLst>
                  <a:outerShdw blurRad="38100" dist="38100" dir="2700000" algn="tl">
                    <a:srgbClr val="000000">
                      <a:alpha val="43137"/>
                    </a:srgbClr>
                  </a:outerShdw>
                </a:effectLst>
                <a:latin typeface="Century Gothic" panose="020B0502020202020204" pitchFamily="34" charset="0"/>
              </a:rPr>
              <a:t>b-Analogies </a:t>
            </a:r>
            <a:endParaRPr lang="fr-FR" sz="2800" dirty="0"/>
          </a:p>
        </p:txBody>
      </p:sp>
      <p:graphicFrame>
        <p:nvGraphicFramePr>
          <p:cNvPr id="4" name="Espace réservé du contenu 4"/>
          <p:cNvGraphicFramePr>
            <a:graphicFrameLocks noGrp="1"/>
          </p:cNvGraphicFramePr>
          <p:nvPr>
            <p:ph sz="quarter" idx="13"/>
          </p:nvPr>
        </p:nvGraphicFramePr>
        <p:xfrm>
          <a:off x="1524000" y="1658938"/>
          <a:ext cx="9556750" cy="49508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8441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248195"/>
            <a:ext cx="10018713" cy="720796"/>
          </a:xfrm>
        </p:spPr>
        <p:txBody>
          <a:bodyPr>
            <a:noAutofit/>
          </a:bodyPr>
          <a:lstStyle/>
          <a:p>
            <a:pPr algn="l"/>
            <a:r>
              <a:rPr lang="fr-FR" sz="2800" b="1" i="1" dirty="0">
                <a:solidFill>
                  <a:prstClr val="black"/>
                </a:solidFill>
                <a:effectLst>
                  <a:outerShdw blurRad="38100" dist="38100" dir="2700000" algn="tl">
                    <a:srgbClr val="000000">
                      <a:alpha val="43137"/>
                    </a:srgbClr>
                  </a:outerShdw>
                </a:effectLst>
                <a:latin typeface="Century Gothic" panose="020B0502020202020204" pitchFamily="34" charset="0"/>
              </a:rPr>
              <a:t>2- La règle de droit et les règles de vie en société</a:t>
            </a:r>
            <a:br>
              <a:rPr lang="fr-FR" sz="2800" b="1" i="1" dirty="0">
                <a:solidFill>
                  <a:prstClr val="black"/>
                </a:solidFill>
                <a:effectLst>
                  <a:outerShdw blurRad="38100" dist="38100" dir="2700000" algn="tl">
                    <a:srgbClr val="000000">
                      <a:alpha val="43137"/>
                    </a:srgbClr>
                  </a:outerShdw>
                </a:effectLst>
                <a:latin typeface="Century Gothic" panose="020B0502020202020204" pitchFamily="34" charset="0"/>
              </a:rPr>
            </a:br>
            <a:r>
              <a:rPr lang="fr-FR" sz="2800" b="1" i="1" dirty="0">
                <a:solidFill>
                  <a:prstClr val="black"/>
                </a:solidFill>
                <a:effectLst>
                  <a:outerShdw blurRad="38100" dist="38100" dir="2700000" algn="tl">
                    <a:srgbClr val="000000">
                      <a:alpha val="43137"/>
                    </a:srgbClr>
                  </a:outerShdw>
                </a:effectLst>
                <a:latin typeface="Century Gothic" panose="020B0502020202020204" pitchFamily="34" charset="0"/>
              </a:rPr>
              <a:t>b-Analogies </a:t>
            </a:r>
            <a:endParaRPr lang="fr-FR" sz="2800" dirty="0"/>
          </a:p>
        </p:txBody>
      </p:sp>
      <p:graphicFrame>
        <p:nvGraphicFramePr>
          <p:cNvPr id="4" name="Espace réservé du contenu 4"/>
          <p:cNvGraphicFramePr>
            <a:graphicFrameLocks noGrp="1"/>
          </p:cNvGraphicFramePr>
          <p:nvPr>
            <p:ph sz="quarter" idx="13"/>
            <p:extLst>
              <p:ext uri="{D42A27DB-BD31-4B8C-83A1-F6EECF244321}">
                <p14:modId xmlns:p14="http://schemas.microsoft.com/office/powerpoint/2010/main" val="229897577"/>
              </p:ext>
            </p:extLst>
          </p:nvPr>
        </p:nvGraphicFramePr>
        <p:xfrm>
          <a:off x="1541416" y="968991"/>
          <a:ext cx="9956253" cy="57866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3353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235131"/>
            <a:ext cx="10018713" cy="638326"/>
          </a:xfrm>
        </p:spPr>
        <p:txBody>
          <a:bodyPr>
            <a:norm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Le caractère coercitif </a:t>
            </a:r>
          </a:p>
        </p:txBody>
      </p:sp>
      <p:graphicFrame>
        <p:nvGraphicFramePr>
          <p:cNvPr id="5" name="Espace réservé du contenu 4">
            <a:extLst>
              <a:ext uri="{FF2B5EF4-FFF2-40B4-BE49-F238E27FC236}">
                <a16:creationId xmlns:a16="http://schemas.microsoft.com/office/drawing/2014/main" id="{472110F5-C5A4-4087-939F-8D4B9CEEF587}"/>
              </a:ext>
            </a:extLst>
          </p:cNvPr>
          <p:cNvGraphicFramePr>
            <a:graphicFrameLocks noGrp="1"/>
          </p:cNvGraphicFramePr>
          <p:nvPr>
            <p:ph sz="quarter" idx="13"/>
            <p:extLst>
              <p:ext uri="{D42A27DB-BD31-4B8C-83A1-F6EECF244321}">
                <p14:modId xmlns:p14="http://schemas.microsoft.com/office/powerpoint/2010/main" val="2088780798"/>
              </p:ext>
            </p:extLst>
          </p:nvPr>
        </p:nvGraphicFramePr>
        <p:xfrm>
          <a:off x="1484311" y="873457"/>
          <a:ext cx="10018712" cy="55070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Flèche : bas 5">
            <a:extLst>
              <a:ext uri="{FF2B5EF4-FFF2-40B4-BE49-F238E27FC236}">
                <a16:creationId xmlns:a16="http://schemas.microsoft.com/office/drawing/2014/main" id="{148A2A31-EE7F-4BDA-A3CE-268825EE8D55}"/>
              </a:ext>
            </a:extLst>
          </p:cNvPr>
          <p:cNvSpPr/>
          <p:nvPr/>
        </p:nvSpPr>
        <p:spPr>
          <a:xfrm>
            <a:off x="6005987" y="3017368"/>
            <a:ext cx="975360" cy="1219200"/>
          </a:xfrm>
          <a:prstGeom prst="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60080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345440"/>
            <a:ext cx="10018713" cy="828267"/>
          </a:xfrm>
        </p:spPr>
        <p:txBody>
          <a:bodyPr>
            <a:norm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Le caractère coercitif </a:t>
            </a:r>
            <a:endParaRPr lang="fr-FR" sz="3200" dirty="0"/>
          </a:p>
        </p:txBody>
      </p:sp>
      <p:graphicFrame>
        <p:nvGraphicFramePr>
          <p:cNvPr id="4" name="Espace réservé du contenu 3"/>
          <p:cNvGraphicFramePr>
            <a:graphicFrameLocks noGrp="1"/>
          </p:cNvGraphicFramePr>
          <p:nvPr>
            <p:ph sz="quarter" idx="13"/>
            <p:extLst>
              <p:ext uri="{D42A27DB-BD31-4B8C-83A1-F6EECF244321}">
                <p14:modId xmlns:p14="http://schemas.microsoft.com/office/powerpoint/2010/main" val="1200453693"/>
              </p:ext>
            </p:extLst>
          </p:nvPr>
        </p:nvGraphicFramePr>
        <p:xfrm>
          <a:off x="1362075" y="1514475"/>
          <a:ext cx="10263188" cy="4514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2545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248195"/>
            <a:ext cx="10018713" cy="1045028"/>
          </a:xfrm>
        </p:spPr>
        <p:txBody>
          <a:bodyPr>
            <a:norm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L’exécution </a:t>
            </a:r>
          </a:p>
        </p:txBody>
      </p:sp>
      <p:graphicFrame>
        <p:nvGraphicFramePr>
          <p:cNvPr id="6" name="Espace réservé du contenu 5"/>
          <p:cNvGraphicFramePr>
            <a:graphicFrameLocks noGrp="1"/>
          </p:cNvGraphicFramePr>
          <p:nvPr>
            <p:ph sz="quarter" idx="13"/>
            <p:extLst>
              <p:ext uri="{D42A27DB-BD31-4B8C-83A1-F6EECF244321}">
                <p14:modId xmlns:p14="http://schemas.microsoft.com/office/powerpoint/2010/main" val="885682448"/>
              </p:ext>
            </p:extLst>
          </p:nvPr>
        </p:nvGraphicFramePr>
        <p:xfrm>
          <a:off x="1484311" y="1293223"/>
          <a:ext cx="10018713" cy="5187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3093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457200"/>
            <a:ext cx="10285323" cy="1162595"/>
          </a:xfrm>
        </p:spPr>
        <p:txBody>
          <a:bodyPr>
            <a:normAutofit fontScale="90000"/>
          </a:bodyPr>
          <a:lstStyle/>
          <a:p>
            <a:pPr algn="l"/>
            <a:br>
              <a:rPr lang="fr-FR" sz="3600" b="1" dirty="0">
                <a:effectLst>
                  <a:outerShdw blurRad="38100" dist="38100" dir="2700000" algn="tl">
                    <a:srgbClr val="000000">
                      <a:alpha val="43137"/>
                    </a:srgbClr>
                  </a:outerShdw>
                </a:effectLst>
              </a:rPr>
            </a:br>
            <a:r>
              <a:rPr lang="fr-FR" sz="3600" b="1" i="1" dirty="0">
                <a:effectLst>
                  <a:outerShdw blurRad="38100" dist="38100" dir="2700000" algn="tl">
                    <a:srgbClr val="000000">
                      <a:alpha val="43137"/>
                    </a:srgbClr>
                  </a:outerShdw>
                </a:effectLst>
                <a:latin typeface="Century Gothic" panose="020B0502020202020204" pitchFamily="34" charset="0"/>
              </a:rPr>
              <a:t>La contrainte indirecte sur les biens de la personne   </a:t>
            </a:r>
            <a:br>
              <a:rPr lang="fr-FR" dirty="0"/>
            </a:br>
            <a:endParaRPr lang="fr-FR" dirty="0"/>
          </a:p>
        </p:txBody>
      </p:sp>
      <p:graphicFrame>
        <p:nvGraphicFramePr>
          <p:cNvPr id="4" name="Espace réservé du contenu 3"/>
          <p:cNvGraphicFramePr>
            <a:graphicFrameLocks noGrp="1"/>
          </p:cNvGraphicFramePr>
          <p:nvPr>
            <p:ph sz="quarter" idx="13"/>
            <p:extLst>
              <p:ext uri="{D42A27DB-BD31-4B8C-83A1-F6EECF244321}">
                <p14:modId xmlns:p14="http://schemas.microsoft.com/office/powerpoint/2010/main" val="317479685"/>
              </p:ext>
            </p:extLst>
          </p:nvPr>
        </p:nvGraphicFramePr>
        <p:xfrm>
          <a:off x="1484311" y="1841864"/>
          <a:ext cx="9919563" cy="1489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1014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68DAAE-60E4-2759-6800-DFEC030B5F55}"/>
              </a:ext>
            </a:extLst>
          </p:cNvPr>
          <p:cNvSpPr>
            <a:spLocks noGrp="1"/>
          </p:cNvSpPr>
          <p:nvPr>
            <p:ph type="title"/>
          </p:nvPr>
        </p:nvSpPr>
        <p:spPr>
          <a:xfrm>
            <a:off x="1370011" y="102871"/>
            <a:ext cx="10018713" cy="571500"/>
          </a:xfrm>
        </p:spPr>
        <p:txBody>
          <a:bodyPr>
            <a:normAutofit fontScale="90000"/>
          </a:bodyPr>
          <a:lstStyle/>
          <a:p>
            <a:pPr algn="l"/>
            <a:r>
              <a:rPr lang="fr-FR" sz="4000" b="1" i="1" dirty="0">
                <a:effectLst>
                  <a:outerShdw blurRad="38100" dist="38100" dir="2700000" algn="tl">
                    <a:srgbClr val="000000">
                      <a:alpha val="43137"/>
                    </a:srgbClr>
                  </a:outerShdw>
                </a:effectLst>
                <a:latin typeface="Century Gothic" panose="020B0502020202020204" pitchFamily="34" charset="0"/>
              </a:rPr>
              <a:t>L’exécution</a:t>
            </a:r>
            <a:endParaRPr lang="fr-FR" dirty="0"/>
          </a:p>
        </p:txBody>
      </p:sp>
      <p:graphicFrame>
        <p:nvGraphicFramePr>
          <p:cNvPr id="4" name="Espace réservé du contenu 3">
            <a:extLst>
              <a:ext uri="{FF2B5EF4-FFF2-40B4-BE49-F238E27FC236}">
                <a16:creationId xmlns:a16="http://schemas.microsoft.com/office/drawing/2014/main" id="{5C50DA8F-AB51-EA57-99E8-543E37ECC249}"/>
              </a:ext>
            </a:extLst>
          </p:cNvPr>
          <p:cNvGraphicFramePr>
            <a:graphicFrameLocks noGrp="1"/>
          </p:cNvGraphicFramePr>
          <p:nvPr>
            <p:ph sz="quarter" idx="13"/>
          </p:nvPr>
        </p:nvGraphicFramePr>
        <p:xfrm>
          <a:off x="1370011" y="760376"/>
          <a:ext cx="10394707" cy="529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1899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2" y="53884"/>
            <a:ext cx="10018713" cy="437606"/>
          </a:xfrm>
        </p:spPr>
        <p:txBody>
          <a:bodyPr>
            <a:normAutofit fontScale="90000"/>
          </a:bodyPr>
          <a:lstStyle/>
          <a:p>
            <a:pPr algn="just"/>
            <a:r>
              <a:rPr lang="fr-FR" sz="3200" b="1" i="1" dirty="0">
                <a:effectLst>
                  <a:outerShdw blurRad="38100" dist="38100" dir="2700000" algn="tl">
                    <a:srgbClr val="000000">
                      <a:alpha val="43137"/>
                    </a:srgbClr>
                  </a:outerShdw>
                </a:effectLst>
                <a:latin typeface="Century Gothic" panose="020B0502020202020204" pitchFamily="34" charset="0"/>
              </a:rPr>
              <a:t>L’exécution </a:t>
            </a:r>
          </a:p>
        </p:txBody>
      </p:sp>
      <p:sp>
        <p:nvSpPr>
          <p:cNvPr id="3" name="Espace réservé du contenu 2"/>
          <p:cNvSpPr>
            <a:spLocks noGrp="1"/>
          </p:cNvSpPr>
          <p:nvPr>
            <p:ph sz="quarter" idx="13"/>
          </p:nvPr>
        </p:nvSpPr>
        <p:spPr>
          <a:xfrm>
            <a:off x="1484312" y="628653"/>
            <a:ext cx="10167758" cy="6118314"/>
          </a:xfrm>
        </p:spPr>
        <p:txBody>
          <a:bodyPr>
            <a:noAutofit/>
          </a:bodyPr>
          <a:lstStyle/>
          <a:p>
            <a:pPr marL="0" indent="0" algn="just">
              <a:lnSpc>
                <a:spcPct val="150000"/>
              </a:lnSpc>
              <a:buNone/>
            </a:pPr>
            <a:r>
              <a:rPr lang="fr-FR" sz="1700" dirty="0">
                <a:latin typeface="Century Gothic" panose="020B0502020202020204" pitchFamily="34" charset="0"/>
              </a:rPr>
              <a:t>Si un débiteur ne paie pas sa dette, le créancier peut s’adresser à </a:t>
            </a:r>
            <a:r>
              <a:rPr lang="fr-FR" sz="1700" b="1" dirty="0">
                <a:latin typeface="Century Gothic" panose="020B0502020202020204" pitchFamily="34" charset="0"/>
              </a:rPr>
              <a:t>un juge </a:t>
            </a:r>
            <a:r>
              <a:rPr lang="fr-FR" sz="1700" dirty="0">
                <a:latin typeface="Century Gothic" panose="020B0502020202020204" pitchFamily="34" charset="0"/>
              </a:rPr>
              <a:t>qui condamnera le débiteur à payer. Si celui-ci n’exécute pas volontairement la condamnation, le créancier fera </a:t>
            </a:r>
            <a:r>
              <a:rPr lang="fr-FR" sz="1700" b="1" dirty="0">
                <a:latin typeface="Century Gothic" panose="020B0502020202020204" pitchFamily="34" charset="0"/>
              </a:rPr>
              <a:t>saisir les biens du débiteur </a:t>
            </a:r>
            <a:r>
              <a:rPr lang="fr-FR" sz="1700" dirty="0">
                <a:latin typeface="Century Gothic" panose="020B0502020202020204" pitchFamily="34" charset="0"/>
              </a:rPr>
              <a:t>et, sous l’autorité du juge, requerra </a:t>
            </a:r>
            <a:r>
              <a:rPr lang="fr-FR" sz="1700" b="1" dirty="0">
                <a:latin typeface="Century Gothic" panose="020B0502020202020204" pitchFamily="34" charset="0"/>
              </a:rPr>
              <a:t>leur vente aux enchères</a:t>
            </a:r>
            <a:r>
              <a:rPr lang="fr-FR" sz="1700" dirty="0">
                <a:latin typeface="Century Gothic" panose="020B0502020202020204" pitchFamily="34" charset="0"/>
              </a:rPr>
              <a:t> afin de se faire payer sur le produit de cette vente. </a:t>
            </a:r>
          </a:p>
          <a:p>
            <a:pPr marL="0" indent="0" algn="just">
              <a:buNone/>
            </a:pPr>
            <a:r>
              <a:rPr lang="fr-FR" sz="1700" b="1" dirty="0">
                <a:latin typeface="Century Gothic" panose="020B0502020202020204" pitchFamily="34" charset="0"/>
              </a:rPr>
              <a:t>Exemple : </a:t>
            </a:r>
            <a:endParaRPr lang="fr-FR" sz="1700" dirty="0">
              <a:latin typeface="Century Gothic" panose="020B0502020202020204" pitchFamily="34" charset="0"/>
            </a:endParaRPr>
          </a:p>
          <a:p>
            <a:pPr marL="0" indent="0" algn="just">
              <a:buNone/>
            </a:pPr>
            <a:r>
              <a:rPr lang="fr-FR" sz="1700" b="1" dirty="0">
                <a:effectLst/>
                <a:latin typeface="Century Gothic" panose="020B0502020202020204" pitchFamily="34" charset="0"/>
              </a:rPr>
              <a:t>Article 440 du Code de Procédure Civile </a:t>
            </a:r>
          </a:p>
          <a:p>
            <a:pPr marL="0" indent="0" algn="just">
              <a:lnSpc>
                <a:spcPct val="150000"/>
              </a:lnSpc>
              <a:buNone/>
            </a:pPr>
            <a:r>
              <a:rPr lang="fr-FR" sz="1700" dirty="0">
                <a:effectLst/>
                <a:latin typeface="Century Gothic" panose="020B0502020202020204" pitchFamily="34" charset="0"/>
              </a:rPr>
              <a:t>L'agent chargé de l'exécution notifie à la partie condamnée la décision qu'il est chargé d'exécuter. Il la met en demeure de se libérer sur-le-champ ou de faire connaître ses intentions dans un délai n’excédant pas dix jours à compter de la date de la présentation de la demande d’exécution. </a:t>
            </a:r>
          </a:p>
          <a:p>
            <a:pPr marL="0" indent="0" algn="just">
              <a:lnSpc>
                <a:spcPct val="150000"/>
              </a:lnSpc>
              <a:buNone/>
            </a:pPr>
            <a:r>
              <a:rPr lang="fr-FR" sz="1700" dirty="0">
                <a:effectLst/>
                <a:latin typeface="Century Gothic" panose="020B0502020202020204" pitchFamily="34" charset="0"/>
              </a:rPr>
              <a:t>Si le débiteur sollicite des délais, l'agent rend compte au président qui l'autorise, par ordonnance, à saisir conservatoirement les biens du débiteur si cette mesure paraît nécessaire pour sauvegarder les droits du bénéficiaire de la décision.</a:t>
            </a:r>
          </a:p>
          <a:p>
            <a:pPr marL="0" indent="0" algn="just">
              <a:lnSpc>
                <a:spcPct val="150000"/>
              </a:lnSpc>
              <a:buNone/>
            </a:pPr>
            <a:r>
              <a:rPr lang="fr-FR" sz="1700" dirty="0">
                <a:effectLst/>
                <a:latin typeface="Century Gothic" panose="020B0502020202020204" pitchFamily="34" charset="0"/>
              </a:rPr>
              <a:t>Si le débiteur refuse de se libérer ou se déclare incapable de le faire, l'agent d'exécution procède comme il est dit au chapitre sur les voies d'exécution</a:t>
            </a:r>
            <a:endParaRPr lang="fr-FR" sz="1700" dirty="0">
              <a:latin typeface="Century Gothic" panose="020B0502020202020204" pitchFamily="34" charset="0"/>
            </a:endParaRPr>
          </a:p>
        </p:txBody>
      </p:sp>
    </p:spTree>
    <p:extLst>
      <p:ext uri="{BB962C8B-B14F-4D97-AF65-F5344CB8AC3E}">
        <p14:creationId xmlns:p14="http://schemas.microsoft.com/office/powerpoint/2010/main" val="41491580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5910" y="1"/>
            <a:ext cx="10018713" cy="720090"/>
          </a:xfrm>
        </p:spPr>
        <p:txBody>
          <a:bodyPr>
            <a:normAutofit fontScale="90000"/>
          </a:bodyPr>
          <a:lstStyle/>
          <a:p>
            <a:pPr algn="l"/>
            <a:br>
              <a:rPr lang="fr-FR" b="1" dirty="0">
                <a:effectLst>
                  <a:outerShdw blurRad="38100" dist="38100" dir="2700000" algn="tl">
                    <a:srgbClr val="000000">
                      <a:alpha val="43137"/>
                    </a:srgbClr>
                  </a:outerShdw>
                </a:effectLst>
              </a:rPr>
            </a:br>
            <a:br>
              <a:rPr lang="fr-FR" b="1" dirty="0">
                <a:effectLst>
                  <a:outerShdw blurRad="38100" dist="38100" dir="2700000" algn="tl">
                    <a:srgbClr val="000000">
                      <a:alpha val="43137"/>
                    </a:srgbClr>
                  </a:outerShdw>
                </a:effectLst>
              </a:rPr>
            </a:br>
            <a:br>
              <a:rPr lang="fr-FR" b="1" dirty="0">
                <a:effectLst>
                  <a:outerShdw blurRad="38100" dist="38100" dir="2700000" algn="tl">
                    <a:srgbClr val="000000">
                      <a:alpha val="43137"/>
                    </a:srgbClr>
                  </a:outerShdw>
                </a:effectLst>
              </a:rPr>
            </a:br>
            <a:r>
              <a:rPr lang="fr-FR" sz="3600" b="1" i="1" dirty="0">
                <a:effectLst>
                  <a:outerShdw blurRad="38100" dist="38100" dir="2700000" algn="tl">
                    <a:srgbClr val="000000">
                      <a:alpha val="43137"/>
                    </a:srgbClr>
                  </a:outerShdw>
                </a:effectLst>
                <a:latin typeface="Century Gothic" panose="020B0502020202020204" pitchFamily="34" charset="0"/>
              </a:rPr>
              <a:t>L’astreinte </a:t>
            </a:r>
            <a:br>
              <a:rPr lang="fr-FR" dirty="0"/>
            </a:br>
            <a:br>
              <a:rPr lang="fr-FR" b="1" dirty="0">
                <a:effectLst>
                  <a:outerShdw blurRad="38100" dist="38100" dir="2700000" algn="tl">
                    <a:srgbClr val="000000">
                      <a:alpha val="43137"/>
                    </a:srgbClr>
                  </a:outerShdw>
                </a:effectLst>
              </a:rPr>
            </a:br>
            <a:br>
              <a:rPr lang="fr-FR" b="1" dirty="0">
                <a:effectLst>
                  <a:outerShdw blurRad="38100" dist="38100" dir="2700000" algn="tl">
                    <a:srgbClr val="000000">
                      <a:alpha val="43137"/>
                    </a:srgbClr>
                  </a:outerShdw>
                </a:effectLst>
              </a:rPr>
            </a:br>
            <a:endParaRPr lang="fr-FR" dirty="0"/>
          </a:p>
        </p:txBody>
      </p:sp>
      <p:sp>
        <p:nvSpPr>
          <p:cNvPr id="3" name="Espace réservé du contenu 2"/>
          <p:cNvSpPr>
            <a:spLocks noGrp="1"/>
          </p:cNvSpPr>
          <p:nvPr>
            <p:ph sz="quarter" idx="13"/>
          </p:nvPr>
        </p:nvSpPr>
        <p:spPr>
          <a:xfrm>
            <a:off x="1585911" y="720091"/>
            <a:ext cx="10018712" cy="5600699"/>
          </a:xfrm>
        </p:spPr>
        <p:txBody>
          <a:bodyPr>
            <a:normAutofit fontScale="92500"/>
          </a:bodyPr>
          <a:lstStyle/>
          <a:p>
            <a:pPr marL="0" indent="0" algn="just">
              <a:lnSpc>
                <a:spcPct val="150000"/>
              </a:lnSpc>
              <a:buNone/>
            </a:pPr>
            <a:r>
              <a:rPr lang="fr-FR" sz="2000" dirty="0">
                <a:latin typeface="Century Gothic" panose="020B0502020202020204" pitchFamily="34" charset="0"/>
              </a:rPr>
              <a:t>C’est une </a:t>
            </a:r>
            <a:r>
              <a:rPr lang="fr-FR" sz="2000" b="1" dirty="0">
                <a:latin typeface="Century Gothic" panose="020B0502020202020204" pitchFamily="34" charset="0"/>
              </a:rPr>
              <a:t>condamnation pécuniaire accessoire et éventuelle</a:t>
            </a:r>
            <a:r>
              <a:rPr lang="fr-FR" sz="2000" dirty="0">
                <a:latin typeface="Century Gothic" panose="020B0502020202020204" pitchFamily="34" charset="0"/>
              </a:rPr>
              <a:t>, généralement fixée à tant par jours de retard, qui s’ajoute à la condamnation principale pour le cas où celle-ci ne serait pas exécutée dans le délai prescrit par le juge et tend à obtenir du débiteur, par </a:t>
            </a:r>
            <a:r>
              <a:rPr lang="fr-FR" sz="2000" b="1" dirty="0">
                <a:latin typeface="Century Gothic" panose="020B0502020202020204" pitchFamily="34" charset="0"/>
              </a:rPr>
              <a:t>la menace d’une augmentation progressive de sa dette d’argent</a:t>
            </a:r>
            <a:r>
              <a:rPr lang="fr-FR" sz="2000" dirty="0">
                <a:latin typeface="Century Gothic" panose="020B0502020202020204" pitchFamily="34" charset="0"/>
              </a:rPr>
              <a:t>, l’exécution en nature d’une obligation supposant son fait personnel. </a:t>
            </a:r>
            <a:endParaRPr lang="fr-FR" sz="2000" b="1" dirty="0">
              <a:latin typeface="Century Gothic" panose="020B0502020202020204" pitchFamily="34" charset="0"/>
            </a:endParaRPr>
          </a:p>
          <a:p>
            <a:pPr marL="0" indent="0" algn="just">
              <a:buNone/>
            </a:pPr>
            <a:r>
              <a:rPr lang="fr-FR" sz="2000" b="1" dirty="0">
                <a:latin typeface="Century Gothic" panose="020B0502020202020204" pitchFamily="34" charset="0"/>
              </a:rPr>
              <a:t>Article 448 du Code de Procédure Civile</a:t>
            </a:r>
          </a:p>
          <a:p>
            <a:pPr marL="0" indent="0" algn="just">
              <a:lnSpc>
                <a:spcPct val="150000"/>
              </a:lnSpc>
              <a:buNone/>
            </a:pPr>
            <a:r>
              <a:rPr lang="fr-FR" sz="2100" dirty="0">
                <a:latin typeface="Century Gothic" panose="020B0502020202020204" pitchFamily="34" charset="0"/>
              </a:rPr>
              <a:t>Lorsque le poursuivi se refuse à accomplir une obligation de faire ou contrevient à une obligation de ne pas faire, l'agent chargé de l'exécution le constate dans son procès-verbal et rend compte au président lequel prononce une astreinte si cela n'avait été fait. </a:t>
            </a:r>
          </a:p>
          <a:p>
            <a:pPr marL="0" indent="0" algn="just">
              <a:lnSpc>
                <a:spcPct val="150000"/>
              </a:lnSpc>
              <a:buNone/>
            </a:pPr>
            <a:r>
              <a:rPr lang="fr-FR" sz="2100" dirty="0">
                <a:latin typeface="Century Gothic" panose="020B0502020202020204" pitchFamily="34" charset="0"/>
              </a:rPr>
              <a:t>Le bénéficiaire de la décision peut, en outre, solliciter de la juridiction l'ayant prononcée, l'allocation de dommages-intérêts</a:t>
            </a:r>
            <a:r>
              <a:rPr lang="fr-FR" sz="1900" dirty="0">
                <a:latin typeface="Century Gothic" panose="020B0502020202020204" pitchFamily="34" charset="0"/>
              </a:rPr>
              <a:t>. </a:t>
            </a:r>
          </a:p>
        </p:txBody>
      </p:sp>
    </p:spTree>
    <p:extLst>
      <p:ext uri="{BB962C8B-B14F-4D97-AF65-F5344CB8AC3E}">
        <p14:creationId xmlns:p14="http://schemas.microsoft.com/office/powerpoint/2010/main" val="3031154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132081"/>
            <a:ext cx="10018713" cy="790850"/>
          </a:xfrm>
        </p:spPr>
        <p:txBody>
          <a:bodyPr>
            <a:noAutofit/>
          </a:bodyPr>
          <a:lstStyle/>
          <a:p>
            <a:pPr algn="just"/>
            <a:r>
              <a:rPr lang="fr-FR" sz="2800" b="1" i="1" dirty="0">
                <a:effectLst>
                  <a:outerShdw blurRad="38100" dist="38100" dir="2700000" algn="tl">
                    <a:srgbClr val="000000">
                      <a:alpha val="43137"/>
                    </a:srgbClr>
                  </a:outerShdw>
                </a:effectLst>
                <a:latin typeface="Century Gothic" panose="020B0502020202020204" pitchFamily="34" charset="0"/>
              </a:rPr>
              <a:t>La contrainte directe sur la personne elle-même </a:t>
            </a:r>
          </a:p>
        </p:txBody>
      </p:sp>
      <p:sp>
        <p:nvSpPr>
          <p:cNvPr id="3" name="Espace réservé du contenu 2"/>
          <p:cNvSpPr>
            <a:spLocks noGrp="1"/>
          </p:cNvSpPr>
          <p:nvPr>
            <p:ph sz="quarter" idx="13"/>
          </p:nvPr>
        </p:nvSpPr>
        <p:spPr>
          <a:xfrm>
            <a:off x="1484311" y="922932"/>
            <a:ext cx="10018713" cy="5802988"/>
          </a:xfrm>
        </p:spPr>
        <p:txBody>
          <a:bodyPr>
            <a:normAutofit/>
          </a:bodyPr>
          <a:lstStyle/>
          <a:p>
            <a:pPr marL="0" indent="0" algn="just">
              <a:lnSpc>
                <a:spcPct val="150000"/>
              </a:lnSpc>
              <a:buNone/>
            </a:pPr>
            <a:r>
              <a:rPr lang="fr-FR" sz="1800" b="1" dirty="0">
                <a:latin typeface="Century Gothic" panose="020B0502020202020204" pitchFamily="34" charset="0"/>
              </a:rPr>
              <a:t>La contrainte par corps </a:t>
            </a:r>
            <a:r>
              <a:rPr lang="fr-FR" sz="1800" dirty="0">
                <a:latin typeface="Century Gothic" panose="020B0502020202020204" pitchFamily="34" charset="0"/>
              </a:rPr>
              <a:t>( Dahir n° 1-60-305 du 20 Février 1961 ) relatif à </a:t>
            </a:r>
            <a:r>
              <a:rPr lang="fr-FR" sz="1800" dirty="0">
                <a:effectLst>
                  <a:outerShdw blurRad="38100" dist="38100" dir="2700000" algn="tl">
                    <a:srgbClr val="000000">
                      <a:alpha val="43137"/>
                    </a:srgbClr>
                  </a:outerShdw>
                </a:effectLst>
                <a:latin typeface="Century Gothic" panose="020B0502020202020204" pitchFamily="34" charset="0"/>
              </a:rPr>
              <a:t>l'exercice de la contrainte par corps en matière civile</a:t>
            </a:r>
            <a:r>
              <a:rPr lang="fr-FR" sz="1800" dirty="0">
                <a:latin typeface="Century Gothic" panose="020B0502020202020204" pitchFamily="34" charset="0"/>
              </a:rPr>
              <a:t>, telle que modifiée par </a:t>
            </a:r>
            <a:r>
              <a:rPr lang="fr-FR" sz="1800" i="1" dirty="0">
                <a:effectLst>
                  <a:outerShdw blurRad="38100" dist="38100" dir="2700000" algn="tl">
                    <a:srgbClr val="000000">
                      <a:alpha val="43137"/>
                    </a:srgbClr>
                  </a:outerShdw>
                </a:effectLst>
                <a:latin typeface="Century Gothic" panose="020B0502020202020204" pitchFamily="34" charset="0"/>
              </a:rPr>
              <a:t>la loi n° 30-06 promulguée par le dahir n° 1-06-169 du 22 novembre 2006 et les dispositions 633 et suivants du Code de Procédure Pénale.</a:t>
            </a:r>
          </a:p>
          <a:p>
            <a:pPr marL="0" indent="0" algn="just">
              <a:lnSpc>
                <a:spcPct val="150000"/>
              </a:lnSpc>
              <a:buNone/>
            </a:pPr>
            <a:r>
              <a:rPr lang="fr-FR" sz="1800" dirty="0">
                <a:latin typeface="Century Gothic" panose="020B0502020202020204" pitchFamily="34" charset="0"/>
              </a:rPr>
              <a:t>C’est une </a:t>
            </a:r>
            <a:r>
              <a:rPr lang="fr-FR" sz="1800" b="1" dirty="0">
                <a:latin typeface="Century Gothic" panose="020B0502020202020204" pitchFamily="34" charset="0"/>
              </a:rPr>
              <a:t>mesure privative de liberté </a:t>
            </a:r>
            <a:r>
              <a:rPr lang="fr-FR" sz="1800" dirty="0">
                <a:latin typeface="Century Gothic" panose="020B0502020202020204" pitchFamily="34" charset="0"/>
              </a:rPr>
              <a:t>qui est prononcée à l’encontre de condamnés qui ne s’acquittent pas du paiement des sommes d’argent résultant de dettes contractuelles , dont ils sont redevables, suite à l’exécution d’un jugement ou arrêt.</a:t>
            </a:r>
          </a:p>
          <a:p>
            <a:pPr marL="0" indent="0" algn="just">
              <a:lnSpc>
                <a:spcPct val="150000"/>
              </a:lnSpc>
              <a:buNone/>
            </a:pPr>
            <a:r>
              <a:rPr lang="fr-FR" sz="1800" dirty="0">
                <a:latin typeface="Century Gothic" panose="020B0502020202020204" pitchFamily="34" charset="0"/>
              </a:rPr>
              <a:t>Elle n’est pas applicable en cas de défaut de paiement découlant d’une </a:t>
            </a:r>
            <a:r>
              <a:rPr lang="fr-FR" sz="1800" b="1" dirty="0">
                <a:latin typeface="Century Gothic" panose="020B0502020202020204" pitchFamily="34" charset="0"/>
              </a:rPr>
              <a:t>incapacité du débiteur</a:t>
            </a:r>
            <a:r>
              <a:rPr lang="fr-FR" sz="1800" dirty="0">
                <a:latin typeface="Century Gothic" panose="020B0502020202020204" pitchFamily="34" charset="0"/>
              </a:rPr>
              <a:t>. Mais encore faut-il que le débiteur défaillant apporte la preuve de son </a:t>
            </a:r>
            <a:r>
              <a:rPr lang="fr-FR" sz="1800" b="1" dirty="0">
                <a:latin typeface="Century Gothic" panose="020B0502020202020204" pitchFamily="34" charset="0"/>
              </a:rPr>
              <a:t>insolvabilité</a:t>
            </a:r>
            <a:r>
              <a:rPr lang="fr-FR" sz="1800" dirty="0">
                <a:latin typeface="Century Gothic" panose="020B0502020202020204" pitchFamily="34" charset="0"/>
              </a:rPr>
              <a:t>.</a:t>
            </a:r>
          </a:p>
          <a:p>
            <a:pPr marL="0" indent="0" algn="just">
              <a:lnSpc>
                <a:spcPct val="150000"/>
              </a:lnSpc>
              <a:buNone/>
            </a:pPr>
            <a:r>
              <a:rPr lang="fr-FR" sz="1800" dirty="0">
                <a:latin typeface="Century Gothic" panose="020B0502020202020204" pitchFamily="34" charset="0"/>
              </a:rPr>
              <a:t>La contrainte par corps consiste à mettre en prison le débiteur récalcitrant, et ce jusqu’au </a:t>
            </a:r>
            <a:r>
              <a:rPr lang="fr-FR" sz="1800" b="1" dirty="0">
                <a:latin typeface="Century Gothic" panose="020B0502020202020204" pitchFamily="34" charset="0"/>
              </a:rPr>
              <a:t>paiement ou arrangement passé avec le créancier</a:t>
            </a:r>
            <a:r>
              <a:rPr lang="fr-FR" sz="1700" dirty="0">
                <a:latin typeface="Century Gothic" panose="020B0502020202020204" pitchFamily="34" charset="0"/>
              </a:rPr>
              <a:t>.</a:t>
            </a:r>
          </a:p>
          <a:p>
            <a:endParaRPr lang="fr-FR" dirty="0"/>
          </a:p>
        </p:txBody>
      </p:sp>
    </p:spTree>
    <p:extLst>
      <p:ext uri="{BB962C8B-B14F-4D97-AF65-F5344CB8AC3E}">
        <p14:creationId xmlns:p14="http://schemas.microsoft.com/office/powerpoint/2010/main" val="1662511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18644" y="320041"/>
            <a:ext cx="10018713" cy="777240"/>
          </a:xfrm>
        </p:spPr>
        <p:txBody>
          <a:bodyPr>
            <a:normAutofit/>
          </a:bodyPr>
          <a:lstStyle/>
          <a:p>
            <a:pPr algn="l"/>
            <a:r>
              <a:rPr lang="fr-FR" sz="3600" b="1" i="1" dirty="0">
                <a:effectLst>
                  <a:outerShdw blurRad="38100" dist="38100" dir="2700000" algn="tl">
                    <a:srgbClr val="000000">
                      <a:alpha val="43137"/>
                    </a:srgbClr>
                  </a:outerShdw>
                </a:effectLst>
              </a:rPr>
              <a:t>Les règles impératives/supplétives</a:t>
            </a:r>
            <a:endParaRPr lang="fr-FR" sz="3600" i="1" dirty="0"/>
          </a:p>
        </p:txBody>
      </p:sp>
      <p:sp>
        <p:nvSpPr>
          <p:cNvPr id="3" name="Espace réservé du contenu 2"/>
          <p:cNvSpPr>
            <a:spLocks noGrp="1"/>
          </p:cNvSpPr>
          <p:nvPr>
            <p:ph sz="quarter" idx="13"/>
          </p:nvPr>
        </p:nvSpPr>
        <p:spPr>
          <a:xfrm>
            <a:off x="1645920" y="1097281"/>
            <a:ext cx="9857103" cy="5440677"/>
          </a:xfrm>
        </p:spPr>
        <p:txBody>
          <a:bodyPr>
            <a:normAutofit fontScale="25000" lnSpcReduction="20000"/>
          </a:bodyPr>
          <a:lstStyle/>
          <a:p>
            <a:pPr marL="0" indent="0" algn="just">
              <a:buNone/>
            </a:pPr>
            <a:endParaRPr lang="fr-FR" sz="6400" b="1" dirty="0">
              <a:latin typeface="Century Gothic" panose="020B0502020202020204" pitchFamily="34" charset="0"/>
            </a:endParaRPr>
          </a:p>
          <a:p>
            <a:pPr marL="0" indent="0" algn="just">
              <a:buNone/>
            </a:pPr>
            <a:r>
              <a:rPr lang="fr-FR" sz="6400" b="1" dirty="0">
                <a:latin typeface="Century Gothic" panose="020B0502020202020204" pitchFamily="34" charset="0"/>
              </a:rPr>
              <a:t>Article 398 du Code pénal</a:t>
            </a:r>
          </a:p>
          <a:p>
            <a:pPr marL="0" indent="0" algn="just">
              <a:lnSpc>
                <a:spcPct val="170000"/>
              </a:lnSpc>
              <a:buNone/>
            </a:pPr>
            <a:r>
              <a:rPr lang="fr-FR" sz="6400" dirty="0">
                <a:latin typeface="Century Gothic" panose="020B0502020202020204" pitchFamily="34" charset="0"/>
              </a:rPr>
              <a:t>Quiconque attente à la vie d'une personne par l'effet de substances qui peuvent donner la mort plus ou moins promptement, de quelque manière que ces substances aient été employées ou administrées, et quelles qu'en aient été les suites, est coupable d'empoisonnement et puni de mort .</a:t>
            </a:r>
          </a:p>
          <a:p>
            <a:pPr marL="0" indent="0" algn="just">
              <a:lnSpc>
                <a:spcPct val="170000"/>
              </a:lnSpc>
              <a:buNone/>
            </a:pPr>
            <a:r>
              <a:rPr lang="fr-FR" sz="6400" b="1" dirty="0">
                <a:latin typeface="Century Gothic" panose="020B0502020202020204" pitchFamily="34" charset="0"/>
              </a:rPr>
              <a:t>Article 57 de la loi n° 31-08 édictant des mesures de protection du consommateur</a:t>
            </a:r>
            <a:endParaRPr lang="fr-FR" sz="6400" dirty="0">
              <a:latin typeface="Century Gothic" panose="020B0502020202020204" pitchFamily="34" charset="0"/>
            </a:endParaRPr>
          </a:p>
          <a:p>
            <a:pPr marL="0" indent="0">
              <a:lnSpc>
                <a:spcPct val="170000"/>
              </a:lnSpc>
              <a:buNone/>
            </a:pPr>
            <a:r>
              <a:rPr lang="fr-FR" sz="6400" dirty="0">
                <a:latin typeface="Century Gothic" panose="020B0502020202020204" pitchFamily="34" charset="0"/>
              </a:rPr>
              <a:t>   Il est interdit de:</a:t>
            </a:r>
          </a:p>
          <a:p>
            <a:pPr algn="just">
              <a:lnSpc>
                <a:spcPct val="170000"/>
              </a:lnSpc>
              <a:buFont typeface="Wingdings" panose="05000000000000000000" pitchFamily="2" charset="2"/>
              <a:buChar char="§"/>
            </a:pPr>
            <a:r>
              <a:rPr lang="fr-FR" sz="6400" dirty="0">
                <a:latin typeface="Century Gothic" panose="020B0502020202020204" pitchFamily="34" charset="0"/>
              </a:rPr>
              <a:t>refuser à un consommateur la vente d’un produit, d’un bien ou la prestation d’un service, sauf motif légitime;</a:t>
            </a:r>
          </a:p>
          <a:p>
            <a:pPr algn="just">
              <a:lnSpc>
                <a:spcPct val="170000"/>
              </a:lnSpc>
              <a:buFont typeface="Wingdings" panose="05000000000000000000" pitchFamily="2" charset="2"/>
              <a:buChar char="§"/>
            </a:pPr>
            <a:r>
              <a:rPr lang="fr-FR" sz="6400" dirty="0">
                <a:latin typeface="Century Gothic" panose="020B0502020202020204" pitchFamily="34" charset="0"/>
              </a:rPr>
              <a:t>subordonner la vente d’un produit ou d’un bien à l’achat d’une quantité imposée ou à l’achat concomitant d’un autre produit ou d’un autre bien ou d’un autre service;</a:t>
            </a:r>
          </a:p>
          <a:p>
            <a:pPr algn="just">
              <a:lnSpc>
                <a:spcPct val="170000"/>
              </a:lnSpc>
              <a:buFont typeface="Wingdings" panose="05000000000000000000" pitchFamily="2" charset="2"/>
              <a:buChar char="§"/>
            </a:pPr>
            <a:r>
              <a:rPr lang="fr-FR" sz="6400" dirty="0">
                <a:latin typeface="Century Gothic" panose="020B0502020202020204" pitchFamily="34" charset="0"/>
              </a:rPr>
              <a:t>subordonner la prestation d’un service à celle d’un autre service ou à l’achat d’un produit ou d’un bien .</a:t>
            </a:r>
          </a:p>
          <a:p>
            <a:pPr marL="0" indent="0" algn="just">
              <a:buNone/>
            </a:pPr>
            <a:r>
              <a:rPr lang="fr-FR" sz="3100" dirty="0">
                <a:latin typeface="Century Gothic" panose="020B0502020202020204" pitchFamily="34" charset="0"/>
              </a:rPr>
              <a:t> </a:t>
            </a:r>
            <a:endParaRPr lang="fr-FR" dirty="0"/>
          </a:p>
        </p:txBody>
      </p:sp>
    </p:spTree>
    <p:extLst>
      <p:ext uri="{BB962C8B-B14F-4D97-AF65-F5344CB8AC3E}">
        <p14:creationId xmlns:p14="http://schemas.microsoft.com/office/powerpoint/2010/main" val="31100176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194311"/>
            <a:ext cx="10018713" cy="902969"/>
          </a:xfrm>
        </p:spPr>
        <p:txBody>
          <a:bodyPr>
            <a:norm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La contrainte directe sur la personne elle-même </a:t>
            </a:r>
          </a:p>
        </p:txBody>
      </p:sp>
      <p:sp>
        <p:nvSpPr>
          <p:cNvPr id="3" name="Espace réservé du contenu 2"/>
          <p:cNvSpPr>
            <a:spLocks noGrp="1"/>
          </p:cNvSpPr>
          <p:nvPr>
            <p:ph sz="quarter" idx="13"/>
          </p:nvPr>
        </p:nvSpPr>
        <p:spPr>
          <a:xfrm>
            <a:off x="1387518" y="1097280"/>
            <a:ext cx="10115506" cy="5452110"/>
          </a:xfrm>
        </p:spPr>
        <p:txBody>
          <a:bodyPr>
            <a:normAutofit fontScale="92500" lnSpcReduction="20000"/>
          </a:bodyPr>
          <a:lstStyle/>
          <a:p>
            <a:pPr marL="0" indent="0" algn="just">
              <a:buNone/>
            </a:pPr>
            <a:endParaRPr lang="fr-FR" dirty="0"/>
          </a:p>
          <a:p>
            <a:pPr marL="0" indent="0" algn="just">
              <a:lnSpc>
                <a:spcPct val="160000"/>
              </a:lnSpc>
              <a:buNone/>
            </a:pPr>
            <a:r>
              <a:rPr lang="fr-FR" sz="2200" b="1" dirty="0">
                <a:effectLst>
                  <a:outerShdw blurRad="38100" dist="38100" dir="2700000" algn="tl">
                    <a:srgbClr val="000000">
                      <a:alpha val="43137"/>
                    </a:srgbClr>
                  </a:outerShdw>
                </a:effectLst>
                <a:latin typeface="Century Gothic" panose="020B0502020202020204" pitchFamily="34" charset="0"/>
              </a:rPr>
              <a:t>Les mesures d’expulsion </a:t>
            </a:r>
            <a:r>
              <a:rPr lang="fr-FR" sz="2200" dirty="0">
                <a:latin typeface="Century Gothic" panose="020B0502020202020204" pitchFamily="34" charset="0"/>
              </a:rPr>
              <a:t>consistent à faire sortir une personne en vertu d’un titre exécutoire et au besoin par la force d’un lieu où elle se trouve sans droit. </a:t>
            </a:r>
          </a:p>
          <a:p>
            <a:pPr algn="just">
              <a:lnSpc>
                <a:spcPct val="160000"/>
              </a:lnSpc>
            </a:pPr>
            <a:r>
              <a:rPr lang="fr-FR" sz="2200" b="1" dirty="0">
                <a:latin typeface="Century Gothic" panose="020B0502020202020204" pitchFamily="34" charset="0"/>
              </a:rPr>
              <a:t>Exemple : </a:t>
            </a:r>
            <a:endParaRPr lang="fr-FR" sz="2200" dirty="0">
              <a:latin typeface="Century Gothic" panose="020B0502020202020204" pitchFamily="34" charset="0"/>
            </a:endParaRPr>
          </a:p>
          <a:p>
            <a:pPr marL="0" indent="0" algn="just">
              <a:lnSpc>
                <a:spcPct val="160000"/>
              </a:lnSpc>
              <a:buNone/>
            </a:pPr>
            <a:r>
              <a:rPr lang="fr-FR" sz="2200" dirty="0">
                <a:latin typeface="Century Gothic" panose="020B0502020202020204" pitchFamily="34" charset="0"/>
              </a:rPr>
              <a:t>« Si le locataire s’abstient d’évacuer les lieux formellement ou tacitement, en y restant à l’expiration du délai précisé dans le congé, le bailleur peut demander au Tribunal la validation du congé et la condamnation du locataire ou toute personne agissant en son lieu à l’expulsion ».</a:t>
            </a:r>
          </a:p>
          <a:p>
            <a:pPr marL="0" indent="0" algn="just">
              <a:lnSpc>
                <a:spcPct val="160000"/>
              </a:lnSpc>
              <a:buNone/>
            </a:pPr>
            <a:r>
              <a:rPr lang="fr-FR" sz="2200" b="1" dirty="0">
                <a:effectLst>
                  <a:outerShdw blurRad="38100" dist="38100" dir="2700000" algn="tl">
                    <a:srgbClr val="000000">
                      <a:alpha val="43137"/>
                    </a:srgbClr>
                  </a:outerShdw>
                </a:effectLst>
                <a:latin typeface="Century Gothic" panose="020B0502020202020204" pitchFamily="34" charset="0"/>
              </a:rPr>
              <a:t>Article 47 de la loi n° 67-12 organisant les rapports contractuels entre les bailleurs et les preneurs des locaux à usage d’habitation ou à usage professionnel.</a:t>
            </a:r>
          </a:p>
          <a:p>
            <a:pPr marL="0" indent="0" algn="just">
              <a:buNone/>
            </a:pPr>
            <a:endParaRPr lang="fr-FR" dirty="0"/>
          </a:p>
          <a:p>
            <a:endParaRPr lang="fr-FR" dirty="0"/>
          </a:p>
        </p:txBody>
      </p:sp>
    </p:spTree>
    <p:extLst>
      <p:ext uri="{BB962C8B-B14F-4D97-AF65-F5344CB8AC3E}">
        <p14:creationId xmlns:p14="http://schemas.microsoft.com/office/powerpoint/2010/main" val="2278060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235132"/>
            <a:ext cx="10018713" cy="809898"/>
          </a:xfrm>
        </p:spPr>
        <p:txBody>
          <a:bodyPr>
            <a:norm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La réparation </a:t>
            </a:r>
          </a:p>
        </p:txBody>
      </p:sp>
      <p:graphicFrame>
        <p:nvGraphicFramePr>
          <p:cNvPr id="4" name="Espace réservé du contenu 3"/>
          <p:cNvGraphicFramePr>
            <a:graphicFrameLocks noGrp="1"/>
          </p:cNvGraphicFramePr>
          <p:nvPr>
            <p:ph sz="quarter" idx="13"/>
            <p:extLst>
              <p:ext uri="{D42A27DB-BD31-4B8C-83A1-F6EECF244321}">
                <p14:modId xmlns:p14="http://schemas.microsoft.com/office/powerpoint/2010/main" val="3518866131"/>
              </p:ext>
            </p:extLst>
          </p:nvPr>
        </p:nvGraphicFramePr>
        <p:xfrm>
          <a:off x="1484312" y="857250"/>
          <a:ext cx="10180820" cy="52227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09347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91441"/>
            <a:ext cx="10018713" cy="697229"/>
          </a:xfrm>
        </p:spPr>
        <p:txBody>
          <a:bodyPr>
            <a:norm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La nullité </a:t>
            </a:r>
          </a:p>
        </p:txBody>
      </p:sp>
      <p:sp>
        <p:nvSpPr>
          <p:cNvPr id="3" name="Espace réservé du contenu 2"/>
          <p:cNvSpPr>
            <a:spLocks noGrp="1"/>
          </p:cNvSpPr>
          <p:nvPr>
            <p:ph sz="quarter" idx="13"/>
          </p:nvPr>
        </p:nvSpPr>
        <p:spPr>
          <a:xfrm>
            <a:off x="1484311" y="788670"/>
            <a:ext cx="10018713" cy="5532120"/>
          </a:xfrm>
        </p:spPr>
        <p:txBody>
          <a:bodyPr>
            <a:normAutofit fontScale="25000" lnSpcReduction="20000"/>
          </a:bodyPr>
          <a:lstStyle/>
          <a:p>
            <a:pPr marL="0" indent="0" algn="just">
              <a:buNone/>
            </a:pPr>
            <a:endParaRPr lang="fr-FR" dirty="0"/>
          </a:p>
          <a:p>
            <a:pPr marL="0" indent="0" algn="just">
              <a:lnSpc>
                <a:spcPct val="160000"/>
              </a:lnSpc>
              <a:buNone/>
            </a:pPr>
            <a:r>
              <a:rPr lang="fr-FR" sz="8000" dirty="0">
                <a:latin typeface="Century Gothic" panose="020B0502020202020204" pitchFamily="34" charset="0"/>
              </a:rPr>
              <a:t>C’est la sanction fréquente de </a:t>
            </a:r>
            <a:r>
              <a:rPr lang="fr-FR" sz="8000" b="1" dirty="0">
                <a:latin typeface="Century Gothic" panose="020B0502020202020204" pitchFamily="34" charset="0"/>
              </a:rPr>
              <a:t>la violation d’une règle de droit relative à la formation d’un acte juridique</a:t>
            </a:r>
            <a:r>
              <a:rPr lang="fr-FR" sz="8000" dirty="0">
                <a:latin typeface="Century Gothic" panose="020B0502020202020204" pitchFamily="34" charset="0"/>
              </a:rPr>
              <a:t>. </a:t>
            </a:r>
          </a:p>
          <a:p>
            <a:pPr marL="0" indent="0" algn="just">
              <a:lnSpc>
                <a:spcPct val="160000"/>
              </a:lnSpc>
              <a:buNone/>
            </a:pPr>
            <a:r>
              <a:rPr lang="fr-FR" sz="8000" dirty="0">
                <a:latin typeface="Century Gothic" panose="020B0502020202020204" pitchFamily="34" charset="0"/>
              </a:rPr>
              <a:t>L’acte conclu en violation de la règle est annulé, c’est-à-dire non seulement il disparait pour l’avenir et rétroactivement tous les effets qu’il a pu produire sont effacés.</a:t>
            </a:r>
          </a:p>
          <a:p>
            <a:pPr marL="0" indent="0">
              <a:lnSpc>
                <a:spcPct val="160000"/>
              </a:lnSpc>
              <a:buNone/>
            </a:pPr>
            <a:r>
              <a:rPr lang="fr-FR" sz="8000" b="1" dirty="0">
                <a:latin typeface="Century Gothic" panose="020B0502020202020204" pitchFamily="34" charset="0"/>
              </a:rPr>
              <a:t>Article 306 du Dahir des obligations et contrats </a:t>
            </a:r>
            <a:endParaRPr lang="fr-FR" sz="8000" dirty="0">
              <a:latin typeface="Century Gothic" panose="020B0502020202020204" pitchFamily="34" charset="0"/>
            </a:endParaRPr>
          </a:p>
          <a:p>
            <a:pPr marL="0" indent="0" algn="just">
              <a:lnSpc>
                <a:spcPct val="160000"/>
              </a:lnSpc>
              <a:buNone/>
            </a:pPr>
            <a:r>
              <a:rPr lang="fr-FR" sz="8000" dirty="0">
                <a:latin typeface="Century Gothic" panose="020B0502020202020204" pitchFamily="34" charset="0"/>
              </a:rPr>
              <a:t>« L'obligation nulle de plein droit ne peut produire aucun effet, sauf la répétition de ce qui a été payé indûment en exécution de cette obligation. L’obligation est nulle de plein droit:</a:t>
            </a:r>
          </a:p>
          <a:p>
            <a:pPr marL="0" indent="0">
              <a:lnSpc>
                <a:spcPct val="160000"/>
              </a:lnSpc>
              <a:buNone/>
            </a:pPr>
            <a:r>
              <a:rPr lang="fr-FR" sz="8000" dirty="0">
                <a:latin typeface="Century Gothic" panose="020B0502020202020204" pitchFamily="34" charset="0"/>
              </a:rPr>
              <a:t>1. Lorsqu’elle manque d'une des conditions substantielles de sa formation;</a:t>
            </a:r>
          </a:p>
          <a:p>
            <a:pPr marL="0" indent="0">
              <a:lnSpc>
                <a:spcPct val="160000"/>
              </a:lnSpc>
              <a:buNone/>
            </a:pPr>
            <a:r>
              <a:rPr lang="fr-FR" sz="8000" dirty="0">
                <a:latin typeface="Century Gothic" panose="020B0502020202020204" pitchFamily="34" charset="0"/>
              </a:rPr>
              <a:t>2.Lorsque la loi en édicte la nullité dans un cas déterminé »</a:t>
            </a:r>
          </a:p>
          <a:p>
            <a:pPr marL="0" indent="0" algn="just">
              <a:buNone/>
            </a:pPr>
            <a:endParaRPr lang="fr-FR" dirty="0"/>
          </a:p>
          <a:p>
            <a:endParaRPr lang="fr-FR" dirty="0"/>
          </a:p>
        </p:txBody>
      </p:sp>
    </p:spTree>
    <p:extLst>
      <p:ext uri="{BB962C8B-B14F-4D97-AF65-F5344CB8AC3E}">
        <p14:creationId xmlns:p14="http://schemas.microsoft.com/office/powerpoint/2010/main" val="1835952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204716"/>
            <a:ext cx="10018713" cy="818867"/>
          </a:xfrm>
        </p:spPr>
        <p:txBody>
          <a:bodyPr>
            <a:norm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Les dommages-intérêts </a:t>
            </a:r>
          </a:p>
        </p:txBody>
      </p:sp>
      <p:sp>
        <p:nvSpPr>
          <p:cNvPr id="3" name="Espace réservé du contenu 2"/>
          <p:cNvSpPr>
            <a:spLocks noGrp="1"/>
          </p:cNvSpPr>
          <p:nvPr>
            <p:ph sz="quarter" idx="13"/>
          </p:nvPr>
        </p:nvSpPr>
        <p:spPr>
          <a:xfrm>
            <a:off x="1484311" y="1227908"/>
            <a:ext cx="10018713" cy="4913585"/>
          </a:xfrm>
        </p:spPr>
        <p:txBody>
          <a:bodyPr>
            <a:normAutofit fontScale="92500"/>
          </a:bodyPr>
          <a:lstStyle/>
          <a:p>
            <a:pPr marL="0" indent="0" algn="just">
              <a:lnSpc>
                <a:spcPct val="150000"/>
              </a:lnSpc>
              <a:buNone/>
            </a:pPr>
            <a:r>
              <a:rPr lang="fr-FR" sz="2000" dirty="0">
                <a:latin typeface="Century Gothic" panose="020B0502020202020204" pitchFamily="34" charset="0"/>
              </a:rPr>
              <a:t>C’est la sanction la plus habituelle de la responsabilité</a:t>
            </a:r>
            <a:r>
              <a:rPr lang="fr-FR" sz="2000" b="1" dirty="0">
                <a:latin typeface="Century Gothic" panose="020B0502020202020204" pitchFamily="34" charset="0"/>
              </a:rPr>
              <a:t> :  </a:t>
            </a:r>
            <a:r>
              <a:rPr lang="fr-FR" sz="2000" dirty="0">
                <a:latin typeface="Century Gothic" panose="020B0502020202020204" pitchFamily="34" charset="0"/>
              </a:rPr>
              <a:t>Il s’agit </a:t>
            </a:r>
            <a:r>
              <a:rPr lang="fr-FR" sz="2000" b="1" dirty="0">
                <a:latin typeface="Century Gothic" panose="020B0502020202020204" pitchFamily="34" charset="0"/>
              </a:rPr>
              <a:t>d’une somme d’argent </a:t>
            </a:r>
            <a:r>
              <a:rPr lang="fr-FR" sz="2000" dirty="0">
                <a:latin typeface="Century Gothic" panose="020B0502020202020204" pitchFamily="34" charset="0"/>
              </a:rPr>
              <a:t>qui est due</a:t>
            </a:r>
            <a:r>
              <a:rPr lang="fr-FR" sz="2000" b="1" dirty="0">
                <a:latin typeface="Century Gothic" panose="020B0502020202020204" pitchFamily="34" charset="0"/>
              </a:rPr>
              <a:t> </a:t>
            </a:r>
            <a:r>
              <a:rPr lang="fr-FR" sz="2000" dirty="0">
                <a:latin typeface="Century Gothic" panose="020B0502020202020204" pitchFamily="34" charset="0"/>
              </a:rPr>
              <a:t>à un créancier par le débiteur pour la réparation du dommage causé par </a:t>
            </a:r>
            <a:r>
              <a:rPr lang="fr-FR" sz="2000" b="1" dirty="0">
                <a:latin typeface="Century Gothic" panose="020B0502020202020204" pitchFamily="34" charset="0"/>
              </a:rPr>
              <a:t>l’inexécution, la mauvaise exécution ou l’exécution tardive de son obligation</a:t>
            </a:r>
            <a:r>
              <a:rPr lang="fr-FR" sz="2000" dirty="0">
                <a:latin typeface="Century Gothic" panose="020B0502020202020204" pitchFamily="34" charset="0"/>
              </a:rPr>
              <a:t> et qui est en principe calculée de manière à compenser </a:t>
            </a:r>
            <a:r>
              <a:rPr lang="fr-FR" sz="2000" b="1" dirty="0">
                <a:latin typeface="Century Gothic" panose="020B0502020202020204" pitchFamily="34" charset="0"/>
              </a:rPr>
              <a:t>la perte subie par le créancier et le gain dont il a été privé.</a:t>
            </a:r>
          </a:p>
          <a:p>
            <a:pPr marL="0" indent="0" algn="just">
              <a:lnSpc>
                <a:spcPct val="150000"/>
              </a:lnSpc>
              <a:buNone/>
            </a:pPr>
            <a:r>
              <a:rPr lang="fr-FR" sz="2000" dirty="0">
                <a:latin typeface="Century Gothic" panose="020B0502020202020204" pitchFamily="34" charset="0"/>
              </a:rPr>
              <a:t> </a:t>
            </a:r>
            <a:r>
              <a:rPr lang="fr-FR" sz="2100" dirty="0">
                <a:latin typeface="Century Gothic" panose="020B0502020202020204" pitchFamily="34" charset="0"/>
              </a:rPr>
              <a:t>La victime d'un dommage causé par une faute peut demander en justice que le responsable de la faute soit condamné à indemniser son préjudice. Elle obtiendra ainsi des dommages-intérêts. </a:t>
            </a:r>
          </a:p>
          <a:p>
            <a:pPr marL="0" indent="0" algn="just">
              <a:lnSpc>
                <a:spcPct val="150000"/>
              </a:lnSpc>
              <a:buNone/>
            </a:pPr>
            <a:r>
              <a:rPr lang="fr-FR" sz="2100" dirty="0">
                <a:latin typeface="Century Gothic" panose="020B0502020202020204" pitchFamily="34" charset="0"/>
              </a:rPr>
              <a:t>La victime doit établir avec précision </a:t>
            </a:r>
            <a:r>
              <a:rPr lang="fr-FR" sz="2100" b="1" dirty="0">
                <a:latin typeface="Century Gothic" panose="020B0502020202020204" pitchFamily="34" charset="0"/>
              </a:rPr>
              <a:t>les préjudices subis </a:t>
            </a:r>
            <a:r>
              <a:rPr lang="fr-FR" sz="2100" dirty="0">
                <a:latin typeface="Century Gothic" panose="020B0502020202020204" pitchFamily="34" charset="0"/>
              </a:rPr>
              <a:t>et en fournir </a:t>
            </a:r>
            <a:r>
              <a:rPr lang="fr-FR" sz="2100" b="1" dirty="0">
                <a:latin typeface="Century Gothic" panose="020B0502020202020204" pitchFamily="34" charset="0"/>
              </a:rPr>
              <a:t>des preuves. </a:t>
            </a:r>
            <a:r>
              <a:rPr lang="fr-FR" sz="2100" dirty="0">
                <a:latin typeface="Century Gothic" panose="020B0502020202020204" pitchFamily="34" charset="0"/>
              </a:rPr>
              <a:t>La demande peut être présentée dans </a:t>
            </a:r>
            <a:r>
              <a:rPr lang="fr-FR" sz="2100" b="1" dirty="0">
                <a:latin typeface="Century Gothic" panose="020B0502020202020204" pitchFamily="34" charset="0"/>
              </a:rPr>
              <a:t>une affaire civile, pénale ou administrative</a:t>
            </a:r>
            <a:r>
              <a:rPr lang="fr-FR" sz="2100" dirty="0">
                <a:latin typeface="Century Gothic" panose="020B0502020202020204" pitchFamily="34" charset="0"/>
              </a:rPr>
              <a:t>.</a:t>
            </a:r>
          </a:p>
          <a:p>
            <a:pPr marL="0" indent="0" algn="just">
              <a:lnSpc>
                <a:spcPct val="150000"/>
              </a:lnSpc>
              <a:buNone/>
            </a:pPr>
            <a:endParaRPr lang="fr-FR" sz="2000" dirty="0">
              <a:latin typeface="Century Gothic" panose="020B0502020202020204" pitchFamily="34" charset="0"/>
            </a:endParaRPr>
          </a:p>
        </p:txBody>
      </p:sp>
    </p:spTree>
    <p:extLst>
      <p:ext uri="{BB962C8B-B14F-4D97-AF65-F5344CB8AC3E}">
        <p14:creationId xmlns:p14="http://schemas.microsoft.com/office/powerpoint/2010/main" val="20222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111012"/>
            <a:ext cx="10018713" cy="603692"/>
          </a:xfrm>
        </p:spPr>
        <p:txBody>
          <a:bodyPr>
            <a:normAutofit fontScale="90000"/>
          </a:bodyPr>
          <a:lstStyle/>
          <a:p>
            <a:pPr algn="l"/>
            <a:br>
              <a:rPr lang="fr-FR" b="1" i="1" dirty="0">
                <a:effectLst>
                  <a:outerShdw blurRad="38100" dist="38100" dir="2700000" algn="tl">
                    <a:srgbClr val="000000">
                      <a:alpha val="43137"/>
                    </a:srgbClr>
                  </a:outerShdw>
                </a:effectLst>
              </a:rPr>
            </a:br>
            <a:r>
              <a:rPr lang="fr-FR" b="1" i="1" dirty="0">
                <a:effectLst>
                  <a:outerShdw blurRad="38100" dist="38100" dir="2700000" algn="tl">
                    <a:srgbClr val="000000">
                      <a:alpha val="43137"/>
                    </a:srgbClr>
                  </a:outerShdw>
                </a:effectLst>
                <a:latin typeface="Century Gothic" panose="020B0502020202020204" pitchFamily="34" charset="0"/>
              </a:rPr>
              <a:t>Les règles </a:t>
            </a:r>
            <a:r>
              <a:rPr lang="fr-FR" sz="4000" b="1" i="1" dirty="0">
                <a:effectLst>
                  <a:outerShdw blurRad="38100" dist="38100" dir="2700000" algn="tl">
                    <a:srgbClr val="000000">
                      <a:alpha val="43137"/>
                    </a:srgbClr>
                  </a:outerShdw>
                </a:effectLst>
                <a:latin typeface="Century Gothic" panose="020B0502020202020204" pitchFamily="34" charset="0"/>
              </a:rPr>
              <a:t>impératives/supplétives</a:t>
            </a:r>
            <a:br>
              <a:rPr lang="fr-FR" dirty="0"/>
            </a:br>
            <a:endParaRPr lang="fr-FR" dirty="0"/>
          </a:p>
        </p:txBody>
      </p:sp>
      <p:sp>
        <p:nvSpPr>
          <p:cNvPr id="3" name="Espace réservé du contenu 2"/>
          <p:cNvSpPr>
            <a:spLocks noGrp="1"/>
          </p:cNvSpPr>
          <p:nvPr>
            <p:ph sz="quarter" idx="13"/>
          </p:nvPr>
        </p:nvSpPr>
        <p:spPr>
          <a:xfrm>
            <a:off x="1484310" y="966952"/>
            <a:ext cx="10018713" cy="6032284"/>
          </a:xfrm>
        </p:spPr>
        <p:txBody>
          <a:bodyPr>
            <a:normAutofit fontScale="92500" lnSpcReduction="20000"/>
          </a:bodyPr>
          <a:lstStyle/>
          <a:p>
            <a:pPr marL="0" indent="0" algn="just">
              <a:lnSpc>
                <a:spcPct val="170000"/>
              </a:lnSpc>
              <a:buNone/>
            </a:pPr>
            <a:r>
              <a:rPr lang="fr-FR" sz="1800" b="1" dirty="0">
                <a:latin typeface="Century Gothic" panose="020B0502020202020204" pitchFamily="34" charset="0"/>
              </a:rPr>
              <a:t>Article 918 du Dahir des obligations et contrats</a:t>
            </a:r>
          </a:p>
          <a:p>
            <a:pPr marL="0" indent="0" algn="just">
              <a:lnSpc>
                <a:spcPct val="170000"/>
              </a:lnSpc>
              <a:buNone/>
            </a:pPr>
            <a:r>
              <a:rPr lang="fr-FR" sz="1800" dirty="0">
                <a:latin typeface="Century Gothic" panose="020B0502020202020204" pitchFamily="34" charset="0"/>
              </a:rPr>
              <a:t>Si le mandat a été donné par plusieurs personnes, pour une affaire commune, chacune d'elles est tenue envers le mandataire en proportion de son intérêt dans l'affaire, s'il n'en a été autrement convenu.</a:t>
            </a:r>
          </a:p>
          <a:p>
            <a:pPr marL="0" indent="0" algn="just">
              <a:lnSpc>
                <a:spcPct val="170000"/>
              </a:lnSpc>
              <a:buNone/>
            </a:pPr>
            <a:r>
              <a:rPr lang="fr-FR" sz="1800" b="1" dirty="0">
                <a:latin typeface="Century Gothic" panose="020B0502020202020204" pitchFamily="34" charset="0"/>
              </a:rPr>
              <a:t>Article 618.21 du Dahir des obligations et contrats</a:t>
            </a:r>
            <a:endParaRPr lang="fr-FR" sz="1800" dirty="0">
              <a:latin typeface="Century Gothic" panose="020B0502020202020204" pitchFamily="34" charset="0"/>
            </a:endParaRPr>
          </a:p>
          <a:p>
            <a:pPr marL="0" indent="0" algn="just">
              <a:lnSpc>
                <a:spcPct val="170000"/>
              </a:lnSpc>
              <a:buNone/>
            </a:pPr>
            <a:r>
              <a:rPr lang="fr-FR" sz="1800" dirty="0">
                <a:latin typeface="Century Gothic" panose="020B0502020202020204" pitchFamily="34" charset="0"/>
              </a:rPr>
              <a:t>Il peut être convenu que le transfert de la propriété d’une chose vendue soit suspendu, en vertu d’une clause de réserve de propriété, jusqu’au complet paiement du prix. </a:t>
            </a:r>
          </a:p>
          <a:p>
            <a:pPr marL="0" indent="0" algn="just">
              <a:lnSpc>
                <a:spcPct val="170000"/>
              </a:lnSpc>
              <a:buNone/>
            </a:pPr>
            <a:r>
              <a:rPr lang="fr-FR" sz="1800" b="1" dirty="0">
                <a:latin typeface="Century Gothic" panose="020B0502020202020204" pitchFamily="34" charset="0"/>
              </a:rPr>
              <a:t>Article 181 relative aux établissements de crédit et organismes assimiles, telle que modifiée et complétée</a:t>
            </a:r>
          </a:p>
          <a:p>
            <a:pPr marL="0" indent="0" algn="just">
              <a:lnSpc>
                <a:spcPct val="170000"/>
              </a:lnSpc>
              <a:buNone/>
            </a:pPr>
            <a:r>
              <a:rPr lang="fr-FR" sz="1800" dirty="0">
                <a:latin typeface="Century Gothic" panose="020B0502020202020204" pitchFamily="34" charset="0"/>
              </a:rPr>
              <a:t>Outre les cas prévus par la loi, le secret professionnel ne peut être opposé à Bank Al-Maghrib et à l’autorité judiciaire agissant dans le cadre d’une procédure pénale et à toute autre autorité ressortissante d’Etats ayant conclu avec le Royaume du Maroc, une convention bilatérale prévoyant un échange d’informations en matière fiscale.</a:t>
            </a:r>
          </a:p>
          <a:p>
            <a:pPr marL="0" indent="0">
              <a:buNone/>
            </a:pPr>
            <a:endParaRPr lang="fr-FR" dirty="0"/>
          </a:p>
        </p:txBody>
      </p:sp>
    </p:spTree>
    <p:extLst>
      <p:ext uri="{BB962C8B-B14F-4D97-AF65-F5344CB8AC3E}">
        <p14:creationId xmlns:p14="http://schemas.microsoft.com/office/powerpoint/2010/main" val="3551698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5F6A2D-4DA5-29D9-8A4B-296BB842BE21}"/>
              </a:ext>
            </a:extLst>
          </p:cNvPr>
          <p:cNvSpPr>
            <a:spLocks noGrp="1"/>
          </p:cNvSpPr>
          <p:nvPr>
            <p:ph type="title"/>
          </p:nvPr>
        </p:nvSpPr>
        <p:spPr>
          <a:xfrm>
            <a:off x="1595218" y="202324"/>
            <a:ext cx="10018713" cy="501869"/>
          </a:xfrm>
        </p:spPr>
        <p:txBody>
          <a:bodyPr>
            <a:normAutofit fontScale="90000"/>
          </a:bodyPr>
          <a:lstStyle/>
          <a:p>
            <a:pPr algn="l"/>
            <a:r>
              <a:rPr lang="fr-FR" b="1" i="1" dirty="0">
                <a:effectLst>
                  <a:outerShdw blurRad="38100" dist="38100" dir="2700000" algn="tl">
                    <a:srgbClr val="000000">
                      <a:alpha val="43137"/>
                    </a:srgbClr>
                  </a:outerShdw>
                </a:effectLst>
                <a:latin typeface="Century Gothic" panose="020B0502020202020204" pitchFamily="34" charset="0"/>
              </a:rPr>
              <a:t>Les règles </a:t>
            </a:r>
            <a:r>
              <a:rPr lang="fr-FR" sz="4000" b="1" i="1" dirty="0">
                <a:effectLst>
                  <a:outerShdw blurRad="38100" dist="38100" dir="2700000" algn="tl">
                    <a:srgbClr val="000000">
                      <a:alpha val="43137"/>
                    </a:srgbClr>
                  </a:outerShdw>
                </a:effectLst>
                <a:latin typeface="Century Gothic" panose="020B0502020202020204" pitchFamily="34" charset="0"/>
              </a:rPr>
              <a:t>impératives/supplétives</a:t>
            </a:r>
            <a:endParaRPr lang="fr-MA" dirty="0"/>
          </a:p>
        </p:txBody>
      </p:sp>
      <p:sp>
        <p:nvSpPr>
          <p:cNvPr id="3" name="Espace réservé du contenu 2">
            <a:extLst>
              <a:ext uri="{FF2B5EF4-FFF2-40B4-BE49-F238E27FC236}">
                <a16:creationId xmlns:a16="http://schemas.microsoft.com/office/drawing/2014/main" id="{2767D3BE-28B7-6735-3769-1F104E06C090}"/>
              </a:ext>
            </a:extLst>
          </p:cNvPr>
          <p:cNvSpPr>
            <a:spLocks noGrp="1"/>
          </p:cNvSpPr>
          <p:nvPr>
            <p:ph sz="quarter" idx="13"/>
          </p:nvPr>
        </p:nvSpPr>
        <p:spPr>
          <a:xfrm>
            <a:off x="1484312" y="1282263"/>
            <a:ext cx="10129620" cy="3762703"/>
          </a:xfrm>
        </p:spPr>
        <p:txBody>
          <a:bodyPr/>
          <a:lstStyle/>
          <a:p>
            <a:pPr marL="0" indent="0" algn="just">
              <a:lnSpc>
                <a:spcPct val="150000"/>
              </a:lnSpc>
              <a:buNone/>
            </a:pPr>
            <a:r>
              <a:rPr lang="fr-FR" sz="1700" b="1" dirty="0">
                <a:latin typeface="Century Gothic" panose="020B0502020202020204" pitchFamily="34" charset="0"/>
              </a:rPr>
              <a:t>Article 34 de la loi n° 95-17 relative à l’arbitrage et à la médiation conventionnelle</a:t>
            </a:r>
          </a:p>
          <a:p>
            <a:pPr marL="0" indent="0" algn="just">
              <a:lnSpc>
                <a:spcPct val="150000"/>
              </a:lnSpc>
              <a:buNone/>
            </a:pPr>
            <a:r>
              <a:rPr lang="fr-FR" sz="1700" dirty="0">
                <a:latin typeface="Century Gothic" panose="020B0502020202020204" pitchFamily="34" charset="0"/>
              </a:rPr>
              <a:t>L'arbitrage se déroule en langue arabe sauf convention contraire des parties. </a:t>
            </a:r>
          </a:p>
          <a:p>
            <a:pPr marL="0" indent="0" algn="just">
              <a:lnSpc>
                <a:spcPct val="150000"/>
              </a:lnSpc>
              <a:buNone/>
            </a:pPr>
            <a:r>
              <a:rPr lang="fr-FR" sz="1700" dirty="0">
                <a:latin typeface="Century Gothic" panose="020B0502020202020204" pitchFamily="34" charset="0"/>
              </a:rPr>
              <a:t>La langue d’arbitrage s'applique à la langue dans laquelle sont établies les données, les correspondances, les mémoires écrits, les documents, les pièces et arguments, les audiences, les réunions et les plaidoiries orales ainsi qu'à toute décision, ordonnance ou sentence du Tribunal arbitral, sauf convention des parties ou décision du Tribunal arbitral qui y seraient contraires. </a:t>
            </a:r>
          </a:p>
          <a:p>
            <a:endParaRPr lang="fr-MA" dirty="0"/>
          </a:p>
        </p:txBody>
      </p:sp>
    </p:spTree>
    <p:extLst>
      <p:ext uri="{BB962C8B-B14F-4D97-AF65-F5344CB8AC3E}">
        <p14:creationId xmlns:p14="http://schemas.microsoft.com/office/powerpoint/2010/main" val="608675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2" y="274321"/>
            <a:ext cx="9596196" cy="953588"/>
          </a:xfrm>
        </p:spPr>
        <p:txBody>
          <a:bodyPr>
            <a:norm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Les règles supplétives</a:t>
            </a:r>
          </a:p>
        </p:txBody>
      </p:sp>
      <p:sp>
        <p:nvSpPr>
          <p:cNvPr id="3" name="Espace réservé du contenu 2"/>
          <p:cNvSpPr>
            <a:spLocks noGrp="1"/>
          </p:cNvSpPr>
          <p:nvPr>
            <p:ph sz="quarter" idx="13"/>
          </p:nvPr>
        </p:nvSpPr>
        <p:spPr>
          <a:xfrm>
            <a:off x="1484311" y="1227909"/>
            <a:ext cx="9596196" cy="4146731"/>
          </a:xfrm>
        </p:spPr>
        <p:txBody>
          <a:bodyPr/>
          <a:lstStyle/>
          <a:p>
            <a:pPr marL="0" indent="0" algn="just">
              <a:lnSpc>
                <a:spcPct val="150000"/>
              </a:lnSpc>
              <a:buNone/>
            </a:pPr>
            <a:r>
              <a:rPr lang="fr-FR" sz="1800" dirty="0">
                <a:latin typeface="Century Gothic" panose="020B0502020202020204" pitchFamily="34" charset="0"/>
              </a:rPr>
              <a:t>L’existence de telles règles peut faire </a:t>
            </a:r>
            <a:r>
              <a:rPr lang="fr-FR" sz="1800" dirty="0">
                <a:effectLst>
                  <a:outerShdw blurRad="38100" dist="38100" dir="2700000" algn="tl">
                    <a:srgbClr val="000000">
                      <a:alpha val="43137"/>
                    </a:srgbClr>
                  </a:outerShdw>
                </a:effectLst>
                <a:latin typeface="Century Gothic" panose="020B0502020202020204" pitchFamily="34" charset="0"/>
              </a:rPr>
              <a:t>douter de la généralité du caractère obligatoire de la règle de droit</a:t>
            </a:r>
            <a:r>
              <a:rPr lang="fr-FR" sz="1800" dirty="0">
                <a:latin typeface="Century Gothic" panose="020B0502020202020204" pitchFamily="34" charset="0"/>
              </a:rPr>
              <a:t>, mais certaines considérations inclinent à repousser ce doute : </a:t>
            </a:r>
          </a:p>
          <a:p>
            <a:pPr lvl="0" indent="-22225" algn="just">
              <a:lnSpc>
                <a:spcPct val="150000"/>
              </a:lnSpc>
            </a:pPr>
            <a:r>
              <a:rPr lang="fr-FR" sz="1800" dirty="0">
                <a:latin typeface="Century Gothic" panose="020B0502020202020204" pitchFamily="34" charset="0"/>
              </a:rPr>
              <a:t> Toute règle supplétive ne s’applique que si les parties ne l’ont pas écarté ; </a:t>
            </a:r>
          </a:p>
          <a:p>
            <a:pPr marL="446088" lvl="0" indent="-182563" algn="just">
              <a:lnSpc>
                <a:spcPct val="150000"/>
              </a:lnSpc>
            </a:pPr>
            <a:r>
              <a:rPr lang="fr-FR" sz="1800" dirty="0">
                <a:latin typeface="Century Gothic" panose="020B0502020202020204" pitchFamily="34" charset="0"/>
              </a:rPr>
              <a:t> Même dans l’hypothèse où les parties décident d’écarter la règle supplétive pour adopter une clause différente, leur liberté n’est pas totale. </a:t>
            </a:r>
          </a:p>
          <a:p>
            <a:pPr marL="0" indent="0">
              <a:buNone/>
            </a:pPr>
            <a:endParaRPr lang="fr-FR" dirty="0"/>
          </a:p>
        </p:txBody>
      </p:sp>
    </p:spTree>
    <p:extLst>
      <p:ext uri="{BB962C8B-B14F-4D97-AF65-F5344CB8AC3E}">
        <p14:creationId xmlns:p14="http://schemas.microsoft.com/office/powerpoint/2010/main" val="4273888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102870"/>
            <a:ext cx="10018713" cy="685800"/>
          </a:xfrm>
        </p:spPr>
        <p:txBody>
          <a:bodyPr>
            <a:norm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Les règles impératives/supplétives</a:t>
            </a:r>
          </a:p>
        </p:txBody>
      </p:sp>
      <p:sp>
        <p:nvSpPr>
          <p:cNvPr id="3" name="Espace réservé du contenu 2"/>
          <p:cNvSpPr>
            <a:spLocks noGrp="1"/>
          </p:cNvSpPr>
          <p:nvPr>
            <p:ph sz="quarter" idx="13"/>
          </p:nvPr>
        </p:nvSpPr>
        <p:spPr>
          <a:xfrm>
            <a:off x="1484310" y="960120"/>
            <a:ext cx="10018713" cy="5314950"/>
          </a:xfrm>
        </p:spPr>
        <p:txBody>
          <a:bodyPr>
            <a:normAutofit lnSpcReduction="10000"/>
          </a:bodyPr>
          <a:lstStyle/>
          <a:p>
            <a:r>
              <a:rPr lang="fr-FR" sz="2300" b="1" dirty="0">
                <a:latin typeface="Century Gothic" panose="020B0502020202020204" pitchFamily="34" charset="0"/>
              </a:rPr>
              <a:t>Exemples : </a:t>
            </a:r>
            <a:endParaRPr lang="fr-FR" sz="2300" dirty="0">
              <a:latin typeface="Century Gothic" panose="020B0502020202020204" pitchFamily="34" charset="0"/>
            </a:endParaRPr>
          </a:p>
          <a:p>
            <a:pPr marL="0" indent="0" algn="just">
              <a:lnSpc>
                <a:spcPct val="150000"/>
              </a:lnSpc>
              <a:buNone/>
            </a:pPr>
            <a:r>
              <a:rPr lang="fr-FR" sz="1800" b="1" dirty="0">
                <a:effectLst>
                  <a:outerShdw blurRad="38100" dist="38100" dir="2700000" algn="tl">
                    <a:srgbClr val="000000">
                      <a:alpha val="43137"/>
                    </a:srgbClr>
                  </a:outerShdw>
                </a:effectLst>
                <a:latin typeface="Century Gothic" panose="020B0502020202020204" pitchFamily="34" charset="0"/>
              </a:rPr>
              <a:t>Article 45 de la loi n° 17-95 relative aux sociétés anonymes</a:t>
            </a:r>
          </a:p>
          <a:p>
            <a:pPr marL="0" indent="0" algn="just">
              <a:lnSpc>
                <a:spcPct val="150000"/>
              </a:lnSpc>
              <a:buNone/>
            </a:pPr>
            <a:r>
              <a:rPr lang="fr-FR" sz="1800" dirty="0">
                <a:latin typeface="Century Gothic" panose="020B0502020202020204" pitchFamily="34" charset="0"/>
              </a:rPr>
              <a:t> Sauf dispositions contraires des statuts, une personne morale peut être nommée administrateur. Lors de sa nomination, elle est tenue de désigner un représentant permanent qui est soumis aux mêmes conditions et obligations et qui encourt les mêmes responsabilités civile et pénale que s'il était administrateur en son propre nom, sans préjudice de la responsabilité solidaire de la personne morale qu'il représente.</a:t>
            </a:r>
          </a:p>
          <a:p>
            <a:pPr marL="0" indent="0" algn="just">
              <a:lnSpc>
                <a:spcPct val="150000"/>
              </a:lnSpc>
              <a:buNone/>
            </a:pPr>
            <a:r>
              <a:rPr lang="fr-FR" sz="1800" dirty="0">
                <a:latin typeface="Century Gothic" panose="020B0502020202020204" pitchFamily="34" charset="0"/>
              </a:rPr>
              <a:t>Si la personne morale révoque le mandat de son représentant permanent, elle est tenue de notifier sans délai à la société, par lettre recommandée, cette révocation ainsi que l’identité de son nouveau représentant permanent. Il en est de même en cas de décès ou de démission de ce dernier. </a:t>
            </a:r>
          </a:p>
          <a:p>
            <a:pPr marL="0" indent="0" algn="just">
              <a:buNone/>
            </a:pPr>
            <a:r>
              <a:rPr lang="fr-FR" sz="2100" dirty="0">
                <a:latin typeface="Century Gothic" panose="020B0502020202020204" pitchFamily="34" charset="0"/>
              </a:rPr>
              <a:t> </a:t>
            </a:r>
            <a:endParaRPr lang="fr-FR" sz="2100" b="1" dirty="0">
              <a:effectLst>
                <a:outerShdw blurRad="38100" dist="38100" dir="2700000" algn="tl">
                  <a:srgbClr val="000000">
                    <a:alpha val="43137"/>
                  </a:srgbClr>
                </a:outerShdw>
              </a:effectLst>
              <a:latin typeface="Century Gothic" panose="020B0502020202020204" pitchFamily="34" charset="0"/>
            </a:endParaRPr>
          </a:p>
          <a:p>
            <a:endParaRPr lang="fr-FR" dirty="0"/>
          </a:p>
        </p:txBody>
      </p:sp>
    </p:spTree>
    <p:extLst>
      <p:ext uri="{BB962C8B-B14F-4D97-AF65-F5344CB8AC3E}">
        <p14:creationId xmlns:p14="http://schemas.microsoft.com/office/powerpoint/2010/main" val="1677758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2" y="320041"/>
            <a:ext cx="9596196" cy="986246"/>
          </a:xfrm>
        </p:spPr>
        <p:txBody>
          <a:bodyPr>
            <a:normAutofit fontScale="90000"/>
          </a:bodyPr>
          <a:lstStyle/>
          <a:p>
            <a:pPr algn="l"/>
            <a:r>
              <a:rPr lang="fr-FR" sz="3600" b="1" dirty="0">
                <a:latin typeface="Century Gothic" panose="020B0502020202020204" pitchFamily="34" charset="0"/>
              </a:rPr>
              <a:t>I: L’identification de la règle de droit </a:t>
            </a:r>
            <a:br>
              <a:rPr lang="fr-FR" b="1" dirty="0">
                <a:latin typeface="Century Gothic" panose="020B0502020202020204" pitchFamily="34" charset="0"/>
              </a:rPr>
            </a:br>
            <a:r>
              <a:rPr lang="fr-FR" sz="3600" b="1" dirty="0">
                <a:latin typeface="Century Gothic" panose="020B0502020202020204" pitchFamily="34" charset="0"/>
              </a:rPr>
              <a:t>1</a:t>
            </a:r>
            <a:r>
              <a:rPr lang="fr-FR" sz="3600" b="1" i="1" dirty="0">
                <a:effectLst>
                  <a:outerShdw blurRad="38100" dist="38100" dir="2700000" algn="tl">
                    <a:srgbClr val="000000">
                      <a:alpha val="43137"/>
                    </a:srgbClr>
                  </a:outerShdw>
                </a:effectLst>
                <a:latin typeface="Century Gothic" panose="020B0502020202020204" pitchFamily="34" charset="0"/>
              </a:rPr>
              <a:t> : La règle de droit est abstraite</a:t>
            </a:r>
            <a:r>
              <a:rPr lang="fr-FR" sz="3100" b="1" i="1" dirty="0">
                <a:effectLst>
                  <a:outerShdw blurRad="38100" dist="38100" dir="2700000" algn="tl">
                    <a:srgbClr val="000000">
                      <a:alpha val="43137"/>
                    </a:srgbClr>
                  </a:outerShdw>
                </a:effectLst>
                <a:latin typeface="Century Gothic" panose="020B0502020202020204" pitchFamily="34" charset="0"/>
              </a:rPr>
              <a:t> </a:t>
            </a:r>
          </a:p>
        </p:txBody>
      </p:sp>
      <p:sp>
        <p:nvSpPr>
          <p:cNvPr id="3" name="Espace réservé du contenu 2"/>
          <p:cNvSpPr>
            <a:spLocks noGrp="1"/>
          </p:cNvSpPr>
          <p:nvPr>
            <p:ph sz="quarter" idx="13"/>
          </p:nvPr>
        </p:nvSpPr>
        <p:spPr>
          <a:xfrm>
            <a:off x="1645920" y="1423851"/>
            <a:ext cx="9823269" cy="4588066"/>
          </a:xfrm>
        </p:spPr>
        <p:txBody>
          <a:bodyPr>
            <a:normAutofit fontScale="25000" lnSpcReduction="20000"/>
          </a:bodyPr>
          <a:lstStyle/>
          <a:p>
            <a:pPr marL="0" indent="0" algn="just">
              <a:lnSpc>
                <a:spcPct val="120000"/>
              </a:lnSpc>
              <a:buNone/>
            </a:pPr>
            <a:r>
              <a:rPr lang="fr-FR" sz="7200" b="1" dirty="0">
                <a:latin typeface="Century Gothic" panose="020B0502020202020204" pitchFamily="34" charset="0"/>
              </a:rPr>
              <a:t>La règle de droit est abstraite :</a:t>
            </a:r>
          </a:p>
          <a:p>
            <a:pPr marL="0" indent="0" algn="just">
              <a:lnSpc>
                <a:spcPct val="120000"/>
              </a:lnSpc>
              <a:buNone/>
            </a:pPr>
            <a:r>
              <a:rPr lang="fr-FR" sz="7200" dirty="0">
                <a:latin typeface="Century Gothic" panose="020B0502020202020204" pitchFamily="34" charset="0"/>
              </a:rPr>
              <a:t>La règle de droit s’applique à : </a:t>
            </a:r>
          </a:p>
          <a:p>
            <a:pPr lvl="0" algn="just">
              <a:lnSpc>
                <a:spcPct val="170000"/>
              </a:lnSpc>
            </a:pPr>
            <a:r>
              <a:rPr lang="fr-FR" sz="7200" dirty="0">
                <a:latin typeface="Century Gothic" panose="020B0502020202020204" pitchFamily="34" charset="0"/>
              </a:rPr>
              <a:t>une situation plus ou moins étroitement définie : celle où le contrat a été rompu, celle du mariage…</a:t>
            </a:r>
          </a:p>
          <a:p>
            <a:pPr lvl="0" algn="just">
              <a:lnSpc>
                <a:spcPct val="120000"/>
              </a:lnSpc>
            </a:pPr>
            <a:r>
              <a:rPr lang="fr-FR" sz="7200" dirty="0">
                <a:latin typeface="Century Gothic" panose="020B0502020202020204" pitchFamily="34" charset="0"/>
              </a:rPr>
              <a:t>une catégorie limitée de personnes : électeurs, salariés, propriétaires, locataires…</a:t>
            </a:r>
          </a:p>
          <a:p>
            <a:pPr marL="0" indent="0" algn="just">
              <a:lnSpc>
                <a:spcPct val="170000"/>
              </a:lnSpc>
              <a:buNone/>
            </a:pPr>
            <a:r>
              <a:rPr lang="fr-FR" sz="7200" dirty="0">
                <a:latin typeface="Century Gothic" panose="020B0502020202020204" pitchFamily="34" charset="0"/>
              </a:rPr>
              <a:t>C’est une règle qui présente un caractère d’abstraction dans la mesure où elle ne s’applique pas à des individus nommément désignés. </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3913574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1"/>
            <a:ext cx="10018713" cy="783770"/>
          </a:xfrm>
        </p:spPr>
        <p:txBody>
          <a:bodyPr>
            <a:normAutofit fontScale="90000"/>
          </a:bodyPr>
          <a:lstStyle/>
          <a:p>
            <a:pPr algn="l"/>
            <a:r>
              <a:rPr lang="fr-FR" sz="2800" b="1" i="1" dirty="0">
                <a:effectLst>
                  <a:outerShdw blurRad="38100" dist="38100" dir="2700000" algn="tl">
                    <a:srgbClr val="000000">
                      <a:alpha val="43137"/>
                    </a:srgbClr>
                  </a:outerShdw>
                </a:effectLst>
                <a:latin typeface="Century Gothic" panose="020B0502020202020204" pitchFamily="34" charset="0"/>
              </a:rPr>
              <a:t>2- La règle de droit et les règles de vie en société</a:t>
            </a:r>
            <a:br>
              <a:rPr lang="fr-FR" sz="2800" b="1" i="1" dirty="0">
                <a:effectLst>
                  <a:outerShdw blurRad="38100" dist="38100" dir="2700000" algn="tl">
                    <a:srgbClr val="000000">
                      <a:alpha val="43137"/>
                    </a:srgbClr>
                  </a:outerShdw>
                </a:effectLst>
                <a:latin typeface="Century Gothic" panose="020B0502020202020204" pitchFamily="34" charset="0"/>
              </a:rPr>
            </a:br>
            <a:r>
              <a:rPr lang="fr-FR" sz="2800" b="1" i="1" dirty="0">
                <a:effectLst>
                  <a:outerShdw blurRad="38100" dist="38100" dir="2700000" algn="tl">
                    <a:srgbClr val="000000">
                      <a:alpha val="43137"/>
                    </a:srgbClr>
                  </a:outerShdw>
                </a:effectLst>
                <a:latin typeface="Century Gothic" panose="020B0502020202020204" pitchFamily="34" charset="0"/>
              </a:rPr>
              <a:t>a-Dissemblances  </a:t>
            </a:r>
          </a:p>
        </p:txBody>
      </p:sp>
      <p:graphicFrame>
        <p:nvGraphicFramePr>
          <p:cNvPr id="8" name="Espace réservé du contenu 7"/>
          <p:cNvGraphicFramePr>
            <a:graphicFrameLocks noGrp="1"/>
          </p:cNvGraphicFramePr>
          <p:nvPr>
            <p:ph sz="quarter" idx="13"/>
          </p:nvPr>
        </p:nvGraphicFramePr>
        <p:xfrm>
          <a:off x="1517650" y="1110343"/>
          <a:ext cx="10393363" cy="5577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5885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235131"/>
            <a:ext cx="10018713" cy="705395"/>
          </a:xfrm>
        </p:spPr>
        <p:txBody>
          <a:bodyPr>
            <a:noAutofit/>
          </a:bodyPr>
          <a:lstStyle/>
          <a:p>
            <a:pPr algn="l"/>
            <a:r>
              <a:rPr lang="fr-FR" sz="2800" b="1" i="1" dirty="0">
                <a:solidFill>
                  <a:prstClr val="black"/>
                </a:solidFill>
                <a:effectLst>
                  <a:outerShdw blurRad="38100" dist="38100" dir="2700000" algn="tl">
                    <a:srgbClr val="000000">
                      <a:alpha val="43137"/>
                    </a:srgbClr>
                  </a:outerShdw>
                </a:effectLst>
                <a:latin typeface="Century Gothic" panose="020B0502020202020204" pitchFamily="34" charset="0"/>
              </a:rPr>
              <a:t>2- La règle de droit et les règles de vie en société</a:t>
            </a:r>
            <a:br>
              <a:rPr lang="fr-FR" sz="2800" b="1" i="1" dirty="0">
                <a:solidFill>
                  <a:prstClr val="black"/>
                </a:solidFill>
                <a:effectLst>
                  <a:outerShdw blurRad="38100" dist="38100" dir="2700000" algn="tl">
                    <a:srgbClr val="000000">
                      <a:alpha val="43137"/>
                    </a:srgbClr>
                  </a:outerShdw>
                </a:effectLst>
                <a:latin typeface="Century Gothic" panose="020B0502020202020204" pitchFamily="34" charset="0"/>
              </a:rPr>
            </a:br>
            <a:r>
              <a:rPr lang="fr-FR" sz="2800" b="1" i="1" dirty="0">
                <a:solidFill>
                  <a:prstClr val="black"/>
                </a:solidFill>
                <a:effectLst>
                  <a:outerShdw blurRad="38100" dist="38100" dir="2700000" algn="tl">
                    <a:srgbClr val="000000">
                      <a:alpha val="43137"/>
                    </a:srgbClr>
                  </a:outerShdw>
                </a:effectLst>
                <a:latin typeface="Century Gothic" panose="020B0502020202020204" pitchFamily="34" charset="0"/>
              </a:rPr>
              <a:t>b-Analogies </a:t>
            </a:r>
            <a:endParaRPr lang="fr-FR" sz="2800" dirty="0"/>
          </a:p>
        </p:txBody>
      </p:sp>
      <p:graphicFrame>
        <p:nvGraphicFramePr>
          <p:cNvPr id="5" name="Espace réservé du contenu 4"/>
          <p:cNvGraphicFramePr>
            <a:graphicFrameLocks noGrp="1"/>
          </p:cNvGraphicFramePr>
          <p:nvPr>
            <p:ph sz="quarter" idx="13"/>
            <p:extLst>
              <p:ext uri="{D42A27DB-BD31-4B8C-83A1-F6EECF244321}">
                <p14:modId xmlns:p14="http://schemas.microsoft.com/office/powerpoint/2010/main" val="14250232"/>
              </p:ext>
            </p:extLst>
          </p:nvPr>
        </p:nvGraphicFramePr>
        <p:xfrm>
          <a:off x="1387474" y="1136469"/>
          <a:ext cx="10115550" cy="52904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5173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Parallax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Badge</Template>
  <TotalTime>1951</TotalTime>
  <Words>2295</Words>
  <Application>Microsoft Office PowerPoint</Application>
  <PresentationFormat>Grand écran</PresentationFormat>
  <Paragraphs>136</Paragraphs>
  <Slides>23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Century Gothic</vt:lpstr>
      <vt:lpstr>Corbel</vt:lpstr>
      <vt:lpstr>Wingdings</vt:lpstr>
      <vt:lpstr>Parallaxe</vt:lpstr>
      <vt:lpstr>  INTRODUCTION A L’ETUDE DU DROIT  Pr. Hanane RHARRABI   Séance 5   </vt:lpstr>
      <vt:lpstr>Les règles impératives/supplétives</vt:lpstr>
      <vt:lpstr> Les règles impératives/supplétives </vt:lpstr>
      <vt:lpstr>Les règles impératives/supplétives</vt:lpstr>
      <vt:lpstr>Les règles supplétives</vt:lpstr>
      <vt:lpstr>Les règles impératives/supplétives</vt:lpstr>
      <vt:lpstr>I: L’identification de la règle de droit  1 : La règle de droit est abstraite </vt:lpstr>
      <vt:lpstr>2- La règle de droit et les règles de vie en société a-Dissemblances  </vt:lpstr>
      <vt:lpstr>2- La règle de droit et les règles de vie en société b-Analogies </vt:lpstr>
      <vt:lpstr>2- La règle de droit et les règles de vie en société b-Analogies </vt:lpstr>
      <vt:lpstr>2- La règle de droit et les règles de vie en société b-Analogies </vt:lpstr>
      <vt:lpstr>Le caractère coercitif </vt:lpstr>
      <vt:lpstr>Le caractère coercitif </vt:lpstr>
      <vt:lpstr>L’exécution </vt:lpstr>
      <vt:lpstr> La contrainte indirecte sur les biens de la personne    </vt:lpstr>
      <vt:lpstr>L’exécution</vt:lpstr>
      <vt:lpstr>L’exécution </vt:lpstr>
      <vt:lpstr>   L’astreinte    </vt:lpstr>
      <vt:lpstr>La contrainte directe sur la personne elle-même </vt:lpstr>
      <vt:lpstr>La contrainte directe sur la personne elle-même </vt:lpstr>
      <vt:lpstr>La réparation </vt:lpstr>
      <vt:lpstr>La nullité </vt:lpstr>
      <vt:lpstr>Les dommages-intérêts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Hanane RHARRABI</cp:lastModifiedBy>
  <cp:revision>154</cp:revision>
  <dcterms:created xsi:type="dcterms:W3CDTF">2020-09-20T15:42:56Z</dcterms:created>
  <dcterms:modified xsi:type="dcterms:W3CDTF">2024-10-08T10:25:46Z</dcterms:modified>
</cp:coreProperties>
</file>